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8" r:id="rId5"/>
    <p:sldId id="685" r:id="rId6"/>
    <p:sldId id="690" r:id="rId7"/>
    <p:sldId id="442" r:id="rId8"/>
    <p:sldId id="721" r:id="rId9"/>
    <p:sldId id="722" r:id="rId10"/>
    <p:sldId id="724" r:id="rId11"/>
    <p:sldId id="730" r:id="rId12"/>
    <p:sldId id="723" r:id="rId13"/>
    <p:sldId id="749" r:id="rId14"/>
    <p:sldId id="748" r:id="rId15"/>
    <p:sldId id="731" r:id="rId16"/>
    <p:sldId id="732" r:id="rId17"/>
    <p:sldId id="733" r:id="rId18"/>
    <p:sldId id="734" r:id="rId19"/>
    <p:sldId id="735" r:id="rId20"/>
    <p:sldId id="263" r:id="rId21"/>
    <p:sldId id="264" r:id="rId22"/>
    <p:sldId id="692" r:id="rId23"/>
    <p:sldId id="441"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E2B"/>
    <a:srgbClr val="264FC6"/>
    <a:srgbClr val="C5BBC4"/>
    <a:srgbClr val="148FF4"/>
    <a:srgbClr val="18904E"/>
    <a:srgbClr val="A50021"/>
    <a:srgbClr val="45AD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5C3B7-B942-DADE-86BE-458674D64526}" v="250" dt="2021-11-02T18:02:26.840"/>
    <p1510:client id="{06636DD6-9C46-7D18-C86B-10169517D06D}" v="1765" dt="2021-11-02T21:01:22.641"/>
    <p1510:client id="{24CC6E10-D540-F8F6-9946-91EC3A7F94CE}" v="1" dt="2021-11-02T19:08:00.730"/>
    <p1510:client id="{399EC869-0325-CE09-9A24-307CC47BF712}" v="145" dt="2021-11-02T20:40:28.981"/>
    <p1510:client id="{495EF4DF-5C36-B085-E8EB-A59F541E6977}" v="4" dt="2021-11-02T17:12:51.851"/>
    <p1510:client id="{810E7C6F-474C-EED0-3264-BA4EB02CBA41}" v="307" dt="2021-11-02T19:56:14.155"/>
    <p1510:client id="{995B5CBB-3701-39EB-BC99-2E165388BD0C}" v="219" dt="2021-11-02T19:23:13.766"/>
    <p1510:client id="{A391689C-CDBD-7699-03B6-C7DA09DE33FA}" v="5" dt="2021-11-02T16:05:29.676"/>
    <p1510:client id="{B12F8C97-60CF-0DF1-5EC8-94577BE93A19}" v="8" dt="2021-11-02T23:11:50.850"/>
    <p1510:client id="{D7CCD595-91FD-AEAC-8D16-724088F4F5EE}" v="48" dt="2021-11-02T19:26:08.178"/>
    <p1510:client id="{E7D93B0B-A5D2-4710-B019-E292D52B150D}" v="582" dt="2021-11-02T17:20:29.640"/>
    <p1510:client id="{E81B8438-F123-31F8-72BD-CE97584AD3F9}" v="614" dt="2021-11-02T21:19:09.120"/>
    <p1510:client id="{FB1B0654-8139-F4B5-9134-922252EF86A8}" v="540" dt="2021-11-02T22:20:41.11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Liliana Parrado Herrera" userId="S::sparrado@minhacienda.gov.co::ca66d388-57ff-46e3-8e8e-5c6b68a805f3" providerId="AD" clId="Web-{A391689C-CDBD-7699-03B6-C7DA09DE33FA}"/>
    <pc:docChg chg="modSld">
      <pc:chgData name="Sandra Liliana Parrado Herrera" userId="S::sparrado@minhacienda.gov.co::ca66d388-57ff-46e3-8e8e-5c6b68a805f3" providerId="AD" clId="Web-{A391689C-CDBD-7699-03B6-C7DA09DE33FA}" dt="2021-11-02T16:05:29.676" v="2" actId="20577"/>
      <pc:docMkLst>
        <pc:docMk/>
      </pc:docMkLst>
      <pc:sldChg chg="modSp">
        <pc:chgData name="Sandra Liliana Parrado Herrera" userId="S::sparrado@minhacienda.gov.co::ca66d388-57ff-46e3-8e8e-5c6b68a805f3" providerId="AD" clId="Web-{A391689C-CDBD-7699-03B6-C7DA09DE33FA}" dt="2021-11-02T16:05:29.676" v="2" actId="20577"/>
        <pc:sldMkLst>
          <pc:docMk/>
          <pc:sldMk cId="3840559658" sldId="257"/>
        </pc:sldMkLst>
        <pc:spChg chg="mod">
          <ac:chgData name="Sandra Liliana Parrado Herrera" userId="S::sparrado@minhacienda.gov.co::ca66d388-57ff-46e3-8e8e-5c6b68a805f3" providerId="AD" clId="Web-{A391689C-CDBD-7699-03B6-C7DA09DE33FA}" dt="2021-11-02T16:05:29.676" v="2" actId="20577"/>
          <ac:spMkLst>
            <pc:docMk/>
            <pc:sldMk cId="3840559658" sldId="257"/>
            <ac:spMk id="8" creationId="{B7572514-21B8-2D41-BD8E-54A14F3AC180}"/>
          </ac:spMkLst>
        </pc:spChg>
      </pc:sldChg>
      <pc:sldChg chg="modSp">
        <pc:chgData name="Sandra Liliana Parrado Herrera" userId="S::sparrado@minhacienda.gov.co::ca66d388-57ff-46e3-8e8e-5c6b68a805f3" providerId="AD" clId="Web-{A391689C-CDBD-7699-03B6-C7DA09DE33FA}" dt="2021-11-02T16:04:53.347" v="1" actId="20577"/>
        <pc:sldMkLst>
          <pc:docMk/>
          <pc:sldMk cId="471060454" sldId="258"/>
        </pc:sldMkLst>
        <pc:spChg chg="mod">
          <ac:chgData name="Sandra Liliana Parrado Herrera" userId="S::sparrado@minhacienda.gov.co::ca66d388-57ff-46e3-8e8e-5c6b68a805f3" providerId="AD" clId="Web-{A391689C-CDBD-7699-03B6-C7DA09DE33FA}" dt="2021-11-02T16:04:53.347" v="1" actId="20577"/>
          <ac:spMkLst>
            <pc:docMk/>
            <pc:sldMk cId="471060454" sldId="258"/>
            <ac:spMk id="8" creationId="{34572C86-DA2E-C447-85C4-EFBB09D57E26}"/>
          </ac:spMkLst>
        </pc:spChg>
      </pc:sldChg>
    </pc:docChg>
  </pc:docChgLst>
  <pc:docChgLst>
    <pc:chgData name="Sandra Liliana Parrado Herrera" userId="S::sparrado@minhacienda.gov.co::ca66d388-57ff-46e3-8e8e-5c6b68a805f3" providerId="AD" clId="Web-{94AC57F3-DF58-F025-F3F3-6A6321280372}"/>
    <pc:docChg chg="modSld">
      <pc:chgData name="Sandra Liliana Parrado Herrera" userId="S::sparrado@minhacienda.gov.co::ca66d388-57ff-46e3-8e8e-5c6b68a805f3" providerId="AD" clId="Web-{94AC57F3-DF58-F025-F3F3-6A6321280372}" dt="2021-10-25T22:42:29.769" v="0" actId="20577"/>
      <pc:docMkLst>
        <pc:docMk/>
      </pc:docMkLst>
      <pc:sldChg chg="modSp">
        <pc:chgData name="Sandra Liliana Parrado Herrera" userId="S::sparrado@minhacienda.gov.co::ca66d388-57ff-46e3-8e8e-5c6b68a805f3" providerId="AD" clId="Web-{94AC57F3-DF58-F025-F3F3-6A6321280372}" dt="2021-10-25T22:42:29.769" v="0" actId="20577"/>
        <pc:sldMkLst>
          <pc:docMk/>
          <pc:sldMk cId="1523869537" sldId="263"/>
        </pc:sldMkLst>
        <pc:spChg chg="mod">
          <ac:chgData name="Sandra Liliana Parrado Herrera" userId="S::sparrado@minhacienda.gov.co::ca66d388-57ff-46e3-8e8e-5c6b68a805f3" providerId="AD" clId="Web-{94AC57F3-DF58-F025-F3F3-6A6321280372}" dt="2021-10-25T22:42:29.769" v="0" actId="20577"/>
          <ac:spMkLst>
            <pc:docMk/>
            <pc:sldMk cId="1523869537" sldId="263"/>
            <ac:spMk id="2" creationId="{C09F65F0-5C6F-FD4A-B345-EC9E07B98128}"/>
          </ac:spMkLst>
        </pc:spChg>
      </pc:sldChg>
    </pc:docChg>
  </pc:docChgLst>
  <pc:docChgLst>
    <pc:chgData name="Sandra Liliana Parrado Herrera" userId="S::sparrado@minhacienda.gov.co::ca66d388-57ff-46e3-8e8e-5c6b68a805f3" providerId="AD" clId="Web-{7CD67384-5F63-DD7B-8B27-196B7FCD6A9A}"/>
    <pc:docChg chg="modSld">
      <pc:chgData name="Sandra Liliana Parrado Herrera" userId="S::sparrado@minhacienda.gov.co::ca66d388-57ff-46e3-8e8e-5c6b68a805f3" providerId="AD" clId="Web-{7CD67384-5F63-DD7B-8B27-196B7FCD6A9A}" dt="2021-11-01T16:57:10.545" v="23"/>
      <pc:docMkLst>
        <pc:docMk/>
      </pc:docMkLst>
      <pc:sldChg chg="addSp delSp modSp">
        <pc:chgData name="Sandra Liliana Parrado Herrera" userId="S::sparrado@minhacienda.gov.co::ca66d388-57ff-46e3-8e8e-5c6b68a805f3" providerId="AD" clId="Web-{7CD67384-5F63-DD7B-8B27-196B7FCD6A9A}" dt="2021-11-01T16:57:10.545" v="23"/>
        <pc:sldMkLst>
          <pc:docMk/>
          <pc:sldMk cId="1523869537" sldId="263"/>
        </pc:sldMkLst>
        <pc:graphicFrameChg chg="add del">
          <ac:chgData name="Sandra Liliana Parrado Herrera" userId="S::sparrado@minhacienda.gov.co::ca66d388-57ff-46e3-8e8e-5c6b68a805f3" providerId="AD" clId="Web-{7CD67384-5F63-DD7B-8B27-196B7FCD6A9A}" dt="2021-11-01T16:56:49.294" v="14"/>
          <ac:graphicFrameMkLst>
            <pc:docMk/>
            <pc:sldMk cId="1523869537" sldId="263"/>
            <ac:graphicFrameMk id="16" creationId="{00000000-0000-0000-0000-000000000000}"/>
          </ac:graphicFrameMkLst>
        </pc:graphicFrameChg>
        <pc:graphicFrameChg chg="add del">
          <ac:chgData name="Sandra Liliana Parrado Herrera" userId="S::sparrado@minhacienda.gov.co::ca66d388-57ff-46e3-8e8e-5c6b68a805f3" providerId="AD" clId="Web-{7CD67384-5F63-DD7B-8B27-196B7FCD6A9A}" dt="2021-11-01T16:57:10.545" v="23"/>
          <ac:graphicFrameMkLst>
            <pc:docMk/>
            <pc:sldMk cId="1523869537" sldId="263"/>
            <ac:graphicFrameMk id="17" creationId="{00000000-0000-0000-0000-000000000000}"/>
          </ac:graphicFrameMkLst>
        </pc:graphicFrameChg>
        <pc:picChg chg="add del mod">
          <ac:chgData name="Sandra Liliana Parrado Herrera" userId="S::sparrado@minhacienda.gov.co::ca66d388-57ff-46e3-8e8e-5c6b68a805f3" providerId="AD" clId="Web-{7CD67384-5F63-DD7B-8B27-196B7FCD6A9A}" dt="2021-11-01T16:57:07.592" v="22"/>
          <ac:picMkLst>
            <pc:docMk/>
            <pc:sldMk cId="1523869537" sldId="263"/>
            <ac:picMk id="3" creationId="{A268997D-2358-4017-832F-31D0E51C8A27}"/>
          </ac:picMkLst>
        </pc:picChg>
        <pc:picChg chg="add del mod">
          <ac:chgData name="Sandra Liliana Parrado Herrera" userId="S::sparrado@minhacienda.gov.co::ca66d388-57ff-46e3-8e8e-5c6b68a805f3" providerId="AD" clId="Web-{7CD67384-5F63-DD7B-8B27-196B7FCD6A9A}" dt="2021-11-01T16:56:48.247" v="13"/>
          <ac:picMkLst>
            <pc:docMk/>
            <pc:sldMk cId="1523869537" sldId="263"/>
            <ac:picMk id="4" creationId="{6C4241F2-F24D-4349-A646-D151C91743CC}"/>
          </ac:picMkLst>
        </pc:picChg>
      </pc:sldChg>
    </pc:docChg>
  </pc:docChgLst>
  <pc:docChgLst>
    <pc:chgData name="Matteo Andrés Rozo Campos" userId="S::marozo@minhacienda.gov.co::e06ea1cf-c93d-40ff-a402-911c0f8840ec" providerId="AD" clId="Web-{154DBB67-B473-7939-AC08-48D63A498CA5}"/>
    <pc:docChg chg="modSld">
      <pc:chgData name="Matteo Andrés Rozo Campos" userId="S::marozo@minhacienda.gov.co::e06ea1cf-c93d-40ff-a402-911c0f8840ec" providerId="AD" clId="Web-{154DBB67-B473-7939-AC08-48D63A498CA5}" dt="2021-10-28T15:04:30.316" v="133" actId="14100"/>
      <pc:docMkLst>
        <pc:docMk/>
      </pc:docMkLst>
      <pc:sldChg chg="modSp">
        <pc:chgData name="Matteo Andrés Rozo Campos" userId="S::marozo@minhacienda.gov.co::e06ea1cf-c93d-40ff-a402-911c0f8840ec" providerId="AD" clId="Web-{154DBB67-B473-7939-AC08-48D63A498CA5}" dt="2021-10-28T15:04:30.316" v="133" actId="14100"/>
        <pc:sldMkLst>
          <pc:docMk/>
          <pc:sldMk cId="4032780172" sldId="270"/>
        </pc:sldMkLst>
        <pc:graphicFrameChg chg="mod">
          <ac:chgData name="Matteo Andrés Rozo Campos" userId="S::marozo@minhacienda.gov.co::e06ea1cf-c93d-40ff-a402-911c0f8840ec" providerId="AD" clId="Web-{154DBB67-B473-7939-AC08-48D63A498CA5}" dt="2021-10-28T15:04:30.316" v="133" actId="14100"/>
          <ac:graphicFrameMkLst>
            <pc:docMk/>
            <pc:sldMk cId="4032780172" sldId="270"/>
            <ac:graphicFrameMk id="8" creationId="{00000000-0000-0000-0000-000000000000}"/>
          </ac:graphicFrameMkLst>
        </pc:graphicFrameChg>
      </pc:sldChg>
      <pc:sldChg chg="modSp">
        <pc:chgData name="Matteo Andrés Rozo Campos" userId="S::marozo@minhacienda.gov.co::e06ea1cf-c93d-40ff-a402-911c0f8840ec" providerId="AD" clId="Web-{154DBB67-B473-7939-AC08-48D63A498CA5}" dt="2021-10-28T15:04:14.660" v="132"/>
        <pc:sldMkLst>
          <pc:docMk/>
          <pc:sldMk cId="600547430" sldId="436"/>
        </pc:sldMkLst>
        <pc:graphicFrameChg chg="mod modGraphic">
          <ac:chgData name="Matteo Andrés Rozo Campos" userId="S::marozo@minhacienda.gov.co::e06ea1cf-c93d-40ff-a402-911c0f8840ec" providerId="AD" clId="Web-{154DBB67-B473-7939-AC08-48D63A498CA5}" dt="2021-10-28T15:04:14.660" v="132"/>
          <ac:graphicFrameMkLst>
            <pc:docMk/>
            <pc:sldMk cId="600547430" sldId="436"/>
            <ac:graphicFrameMk id="2" creationId="{3E8128F3-C117-4E08-87AC-AF53D29E554D}"/>
          </ac:graphicFrameMkLst>
        </pc:graphicFrameChg>
      </pc:sldChg>
    </pc:docChg>
  </pc:docChgLst>
  <pc:docChgLst>
    <pc:chgData name="Sandra Liliana Parrado Herrera" userId="S::sparrado@minhacienda.gov.co::ca66d388-57ff-46e3-8e8e-5c6b68a805f3" providerId="AD" clId="Web-{B12F8C97-60CF-0DF1-5EC8-94577BE93A19}"/>
    <pc:docChg chg="modSld">
      <pc:chgData name="Sandra Liliana Parrado Herrera" userId="S::sparrado@minhacienda.gov.co::ca66d388-57ff-46e3-8e8e-5c6b68a805f3" providerId="AD" clId="Web-{B12F8C97-60CF-0DF1-5EC8-94577BE93A19}" dt="2021-11-02T23:11:50.850" v="3" actId="20577"/>
      <pc:docMkLst>
        <pc:docMk/>
      </pc:docMkLst>
      <pc:sldChg chg="modSp">
        <pc:chgData name="Sandra Liliana Parrado Herrera" userId="S::sparrado@minhacienda.gov.co::ca66d388-57ff-46e3-8e8e-5c6b68a805f3" providerId="AD" clId="Web-{B12F8C97-60CF-0DF1-5EC8-94577BE93A19}" dt="2021-11-02T23:11:50.850" v="3" actId="20577"/>
        <pc:sldMkLst>
          <pc:docMk/>
          <pc:sldMk cId="2244696657" sldId="437"/>
        </pc:sldMkLst>
        <pc:spChg chg="mod">
          <ac:chgData name="Sandra Liliana Parrado Herrera" userId="S::sparrado@minhacienda.gov.co::ca66d388-57ff-46e3-8e8e-5c6b68a805f3" providerId="AD" clId="Web-{B12F8C97-60CF-0DF1-5EC8-94577BE93A19}" dt="2021-11-02T23:11:35.850" v="1" actId="20577"/>
          <ac:spMkLst>
            <pc:docMk/>
            <pc:sldMk cId="2244696657" sldId="437"/>
            <ac:spMk id="12" creationId="{B7BE9FA4-49BB-49A0-8D78-11BC1918F024}"/>
          </ac:spMkLst>
        </pc:spChg>
        <pc:spChg chg="mod">
          <ac:chgData name="Sandra Liliana Parrado Herrera" userId="S::sparrado@minhacienda.gov.co::ca66d388-57ff-46e3-8e8e-5c6b68a805f3" providerId="AD" clId="Web-{B12F8C97-60CF-0DF1-5EC8-94577BE93A19}" dt="2021-11-02T23:11:50.850" v="3" actId="20577"/>
          <ac:spMkLst>
            <pc:docMk/>
            <pc:sldMk cId="2244696657" sldId="437"/>
            <ac:spMk id="20" creationId="{33169A0D-E9FE-4677-83F8-A94A63DE98EA}"/>
          </ac:spMkLst>
        </pc:spChg>
      </pc:sldChg>
    </pc:docChg>
  </pc:docChgLst>
  <pc:docChgLst>
    <pc:chgData name="Sandra Liliana Parrado Herrera" userId="S::sparrado@minhacienda.gov.co::ca66d388-57ff-46e3-8e8e-5c6b68a805f3" providerId="AD" clId="Web-{495EF4DF-5C36-B085-E8EB-A59F541E6977}"/>
    <pc:docChg chg="delSld modSld">
      <pc:chgData name="Sandra Liliana Parrado Herrera" userId="S::sparrado@minhacienda.gov.co::ca66d388-57ff-46e3-8e8e-5c6b68a805f3" providerId="AD" clId="Web-{495EF4DF-5C36-B085-E8EB-A59F541E6977}" dt="2021-11-02T17:12:51.851" v="2"/>
      <pc:docMkLst>
        <pc:docMk/>
      </pc:docMkLst>
      <pc:sldChg chg="del">
        <pc:chgData name="Sandra Liliana Parrado Herrera" userId="S::sparrado@minhacienda.gov.co::ca66d388-57ff-46e3-8e8e-5c6b68a805f3" providerId="AD" clId="Web-{495EF4DF-5C36-B085-E8EB-A59F541E6977}" dt="2021-11-02T17:06:49.950" v="0"/>
        <pc:sldMkLst>
          <pc:docMk/>
          <pc:sldMk cId="2971704938" sldId="277"/>
        </pc:sldMkLst>
      </pc:sldChg>
      <pc:sldChg chg="addSp delSp modSp">
        <pc:chgData name="Sandra Liliana Parrado Herrera" userId="S::sparrado@minhacienda.gov.co::ca66d388-57ff-46e3-8e8e-5c6b68a805f3" providerId="AD" clId="Web-{495EF4DF-5C36-B085-E8EB-A59F541E6977}" dt="2021-11-02T17:12:51.851" v="2"/>
        <pc:sldMkLst>
          <pc:docMk/>
          <pc:sldMk cId="2782126931" sldId="652"/>
        </pc:sldMkLst>
        <pc:picChg chg="add del mod">
          <ac:chgData name="Sandra Liliana Parrado Herrera" userId="S::sparrado@minhacienda.gov.co::ca66d388-57ff-46e3-8e8e-5c6b68a805f3" providerId="AD" clId="Web-{495EF4DF-5C36-B085-E8EB-A59F541E6977}" dt="2021-11-02T17:12:51.851" v="2"/>
          <ac:picMkLst>
            <pc:docMk/>
            <pc:sldMk cId="2782126931" sldId="652"/>
            <ac:picMk id="2" creationId="{20DBD088-7F86-4BC9-8666-64CD38D249C4}"/>
          </ac:picMkLst>
        </pc:picChg>
      </pc:sldChg>
    </pc:docChg>
  </pc:docChgLst>
  <pc:docChgLst>
    <pc:chgData name="Sandra Liliana Parrado Herrera" userId="ca66d388-57ff-46e3-8e8e-5c6b68a805f3" providerId="ADAL" clId="{9B1A1D22-E38C-477E-8EB2-754862A914F8}"/>
    <pc:docChg chg="undo custSel addSld delSld modSld">
      <pc:chgData name="Sandra Liliana Parrado Herrera" userId="ca66d388-57ff-46e3-8e8e-5c6b68a805f3" providerId="ADAL" clId="{9B1A1D22-E38C-477E-8EB2-754862A914F8}" dt="2021-11-02T21:42:51.577" v="446" actId="20577"/>
      <pc:docMkLst>
        <pc:docMk/>
      </pc:docMkLst>
      <pc:sldChg chg="modSp mod">
        <pc:chgData name="Sandra Liliana Parrado Herrera" userId="ca66d388-57ff-46e3-8e8e-5c6b68a805f3" providerId="ADAL" clId="{9B1A1D22-E38C-477E-8EB2-754862A914F8}" dt="2021-11-02T21:42:51.577" v="446" actId="20577"/>
        <pc:sldMkLst>
          <pc:docMk/>
          <pc:sldMk cId="3840559658" sldId="257"/>
        </pc:sldMkLst>
        <pc:spChg chg="mod">
          <ac:chgData name="Sandra Liliana Parrado Herrera" userId="ca66d388-57ff-46e3-8e8e-5c6b68a805f3" providerId="ADAL" clId="{9B1A1D22-E38C-477E-8EB2-754862A914F8}" dt="2021-11-02T21:42:51.577" v="446" actId="20577"/>
          <ac:spMkLst>
            <pc:docMk/>
            <pc:sldMk cId="3840559658" sldId="257"/>
            <ac:spMk id="8" creationId="{B7572514-21B8-2D41-BD8E-54A14F3AC180}"/>
          </ac:spMkLst>
        </pc:spChg>
      </pc:sldChg>
      <pc:sldChg chg="modSp add mod">
        <pc:chgData name="Sandra Liliana Parrado Herrera" userId="ca66d388-57ff-46e3-8e8e-5c6b68a805f3" providerId="ADAL" clId="{9B1A1D22-E38C-477E-8EB2-754862A914F8}" dt="2021-10-27T23:35:49.721" v="197" actId="20577"/>
        <pc:sldMkLst>
          <pc:docMk/>
          <pc:sldMk cId="0" sldId="286"/>
        </pc:sldMkLst>
        <pc:spChg chg="mod">
          <ac:chgData name="Sandra Liliana Parrado Herrera" userId="ca66d388-57ff-46e3-8e8e-5c6b68a805f3" providerId="ADAL" clId="{9B1A1D22-E38C-477E-8EB2-754862A914F8}" dt="2021-10-27T23:34:17.704" v="189" actId="1076"/>
          <ac:spMkLst>
            <pc:docMk/>
            <pc:sldMk cId="0" sldId="286"/>
            <ac:spMk id="2" creationId="{1F96BF14-DB3E-44AC-A83B-65833898C5C7}"/>
          </ac:spMkLst>
        </pc:spChg>
        <pc:spChg chg="mod">
          <ac:chgData name="Sandra Liliana Parrado Herrera" userId="ca66d388-57ff-46e3-8e8e-5c6b68a805f3" providerId="ADAL" clId="{9B1A1D22-E38C-477E-8EB2-754862A914F8}" dt="2021-10-27T23:33:13.521" v="152" actId="20577"/>
          <ac:spMkLst>
            <pc:docMk/>
            <pc:sldMk cId="0" sldId="286"/>
            <ac:spMk id="23" creationId="{0CD84CAB-1B6F-423C-89FF-E2758CF634AE}"/>
          </ac:spMkLst>
        </pc:spChg>
        <pc:spChg chg="mod">
          <ac:chgData name="Sandra Liliana Parrado Herrera" userId="ca66d388-57ff-46e3-8e8e-5c6b68a805f3" providerId="ADAL" clId="{9B1A1D22-E38C-477E-8EB2-754862A914F8}" dt="2021-10-27T23:25:58.309" v="39" actId="1076"/>
          <ac:spMkLst>
            <pc:docMk/>
            <pc:sldMk cId="0" sldId="286"/>
            <ac:spMk id="25" creationId="{C8BC4E94-9AA1-4C77-BF1E-5EC013CB5CCE}"/>
          </ac:spMkLst>
        </pc:spChg>
        <pc:spChg chg="mod">
          <ac:chgData name="Sandra Liliana Parrado Herrera" userId="ca66d388-57ff-46e3-8e8e-5c6b68a805f3" providerId="ADAL" clId="{9B1A1D22-E38C-477E-8EB2-754862A914F8}" dt="2021-10-27T23:25:52.315" v="38" actId="1076"/>
          <ac:spMkLst>
            <pc:docMk/>
            <pc:sldMk cId="0" sldId="286"/>
            <ac:spMk id="71" creationId="{D262710F-7594-419A-9BA2-44E61D9BD5A4}"/>
          </ac:spMkLst>
        </pc:spChg>
        <pc:spChg chg="mod">
          <ac:chgData name="Sandra Liliana Parrado Herrera" userId="ca66d388-57ff-46e3-8e8e-5c6b68a805f3" providerId="ADAL" clId="{9B1A1D22-E38C-477E-8EB2-754862A914F8}" dt="2021-10-27T23:32:12.500" v="128" actId="20577"/>
          <ac:spMkLst>
            <pc:docMk/>
            <pc:sldMk cId="0" sldId="286"/>
            <ac:spMk id="77" creationId="{F8351647-36F5-42A7-94B6-8E6EA03854A7}"/>
          </ac:spMkLst>
        </pc:spChg>
        <pc:spChg chg="mod">
          <ac:chgData name="Sandra Liliana Parrado Herrera" userId="ca66d388-57ff-46e3-8e8e-5c6b68a805f3" providerId="ADAL" clId="{9B1A1D22-E38C-477E-8EB2-754862A914F8}" dt="2021-10-27T23:32:28.347" v="142" actId="20577"/>
          <ac:spMkLst>
            <pc:docMk/>
            <pc:sldMk cId="0" sldId="286"/>
            <ac:spMk id="78" creationId="{1E71CB93-26C3-462B-B164-35503399A864}"/>
          </ac:spMkLst>
        </pc:spChg>
        <pc:spChg chg="mod">
          <ac:chgData name="Sandra Liliana Parrado Herrera" userId="ca66d388-57ff-46e3-8e8e-5c6b68a805f3" providerId="ADAL" clId="{9B1A1D22-E38C-477E-8EB2-754862A914F8}" dt="2021-10-27T23:35:49.721" v="197" actId="20577"/>
          <ac:spMkLst>
            <pc:docMk/>
            <pc:sldMk cId="0" sldId="286"/>
            <ac:spMk id="79" creationId="{3E2F8243-98BB-46A8-8E2F-091817537DE6}"/>
          </ac:spMkLst>
        </pc:spChg>
        <pc:spChg chg="mod">
          <ac:chgData name="Sandra Liliana Parrado Herrera" userId="ca66d388-57ff-46e3-8e8e-5c6b68a805f3" providerId="ADAL" clId="{9B1A1D22-E38C-477E-8EB2-754862A914F8}" dt="2021-10-27T23:25:45.511" v="37" actId="1076"/>
          <ac:spMkLst>
            <pc:docMk/>
            <pc:sldMk cId="0" sldId="286"/>
            <ac:spMk id="90" creationId="{55AC95EE-946C-4D06-B748-A794F36E9D7D}"/>
          </ac:spMkLst>
        </pc:spChg>
        <pc:spChg chg="mod">
          <ac:chgData name="Sandra Liliana Parrado Herrera" userId="ca66d388-57ff-46e3-8e8e-5c6b68a805f3" providerId="ADAL" clId="{9B1A1D22-E38C-477E-8EB2-754862A914F8}" dt="2021-10-27T23:34:45.463" v="193" actId="20577"/>
          <ac:spMkLst>
            <pc:docMk/>
            <pc:sldMk cId="0" sldId="286"/>
            <ac:spMk id="2222" creationId="{00000000-0000-0000-0000-000000000000}"/>
          </ac:spMkLst>
        </pc:spChg>
        <pc:grpChg chg="mod">
          <ac:chgData name="Sandra Liliana Parrado Herrera" userId="ca66d388-57ff-46e3-8e8e-5c6b68a805f3" providerId="ADAL" clId="{9B1A1D22-E38C-477E-8EB2-754862A914F8}" dt="2021-10-27T23:25:45.511" v="37" actId="1076"/>
          <ac:grpSpMkLst>
            <pc:docMk/>
            <pc:sldMk cId="0" sldId="286"/>
            <ac:grpSpMk id="74" creationId="{A962A52C-92CA-4C39-A45A-84D437F73A03}"/>
          </ac:grpSpMkLst>
        </pc:grpChg>
        <pc:grpChg chg="mod">
          <ac:chgData name="Sandra Liliana Parrado Herrera" userId="ca66d388-57ff-46e3-8e8e-5c6b68a805f3" providerId="ADAL" clId="{9B1A1D22-E38C-477E-8EB2-754862A914F8}" dt="2021-10-27T23:25:45.511" v="37" actId="1076"/>
          <ac:grpSpMkLst>
            <pc:docMk/>
            <pc:sldMk cId="0" sldId="286"/>
            <ac:grpSpMk id="2219" creationId="{00000000-0000-0000-0000-000000000000}"/>
          </ac:grpSpMkLst>
        </pc:grpChg>
        <pc:grpChg chg="mod">
          <ac:chgData name="Sandra Liliana Parrado Herrera" userId="ca66d388-57ff-46e3-8e8e-5c6b68a805f3" providerId="ADAL" clId="{9B1A1D22-E38C-477E-8EB2-754862A914F8}" dt="2021-10-27T23:25:45.511" v="37" actId="1076"/>
          <ac:grpSpMkLst>
            <pc:docMk/>
            <pc:sldMk cId="0" sldId="286"/>
            <ac:grpSpMk id="2231" creationId="{00000000-0000-0000-0000-000000000000}"/>
          </ac:grpSpMkLst>
        </pc:grpChg>
        <pc:grpChg chg="mod">
          <ac:chgData name="Sandra Liliana Parrado Herrera" userId="ca66d388-57ff-46e3-8e8e-5c6b68a805f3" providerId="ADAL" clId="{9B1A1D22-E38C-477E-8EB2-754862A914F8}" dt="2021-10-27T23:25:45.511" v="37" actId="1076"/>
          <ac:grpSpMkLst>
            <pc:docMk/>
            <pc:sldMk cId="0" sldId="286"/>
            <ac:grpSpMk id="2235" creationId="{00000000-0000-0000-0000-000000000000}"/>
          </ac:grpSpMkLst>
        </pc:grpChg>
        <pc:graphicFrameChg chg="mod modGraphic">
          <ac:chgData name="Sandra Liliana Parrado Herrera" userId="ca66d388-57ff-46e3-8e8e-5c6b68a805f3" providerId="ADAL" clId="{9B1A1D22-E38C-477E-8EB2-754862A914F8}" dt="2021-10-27T23:26:58.972" v="43" actId="20577"/>
          <ac:graphicFrameMkLst>
            <pc:docMk/>
            <pc:sldMk cId="0" sldId="286"/>
            <ac:graphicFrameMk id="2273" creationId="{00000000-0000-0000-0000-000000000000}"/>
          </ac:graphicFrameMkLst>
        </pc:graphicFrameChg>
        <pc:cxnChg chg="mod">
          <ac:chgData name="Sandra Liliana Parrado Herrera" userId="ca66d388-57ff-46e3-8e8e-5c6b68a805f3" providerId="ADAL" clId="{9B1A1D22-E38C-477E-8EB2-754862A914F8}" dt="2021-10-27T23:25:45.511" v="37" actId="1076"/>
          <ac:cxnSpMkLst>
            <pc:docMk/>
            <pc:sldMk cId="0" sldId="286"/>
            <ac:cxnSpMk id="2218" creationId="{00000000-0000-0000-0000-000000000000}"/>
          </ac:cxnSpMkLst>
        </pc:cxnChg>
      </pc:sldChg>
      <pc:sldChg chg="addSp delSp modSp add mod">
        <pc:chgData name="Sandra Liliana Parrado Herrera" userId="ca66d388-57ff-46e3-8e8e-5c6b68a805f3" providerId="ADAL" clId="{9B1A1D22-E38C-477E-8EB2-754862A914F8}" dt="2021-10-27T23:37:07.954" v="215" actId="20577"/>
        <pc:sldMkLst>
          <pc:docMk/>
          <pc:sldMk cId="3247889737" sldId="291"/>
        </pc:sldMkLst>
        <pc:spChg chg="del mod">
          <ac:chgData name="Sandra Liliana Parrado Herrera" userId="ca66d388-57ff-46e3-8e8e-5c6b68a805f3" providerId="ADAL" clId="{9B1A1D22-E38C-477E-8EB2-754862A914F8}" dt="2021-10-27T23:23:02.565" v="23" actId="478"/>
          <ac:spMkLst>
            <pc:docMk/>
            <pc:sldMk cId="3247889737" sldId="291"/>
            <ac:spMk id="25" creationId="{731C16DB-29E5-46AD-AB93-EED2A4324A9C}"/>
          </ac:spMkLst>
        </pc:spChg>
        <pc:spChg chg="add del mod">
          <ac:chgData name="Sandra Liliana Parrado Herrera" userId="ca66d388-57ff-46e3-8e8e-5c6b68a805f3" providerId="ADAL" clId="{9B1A1D22-E38C-477E-8EB2-754862A914F8}" dt="2021-10-27T23:33:01.374" v="148" actId="478"/>
          <ac:spMkLst>
            <pc:docMk/>
            <pc:sldMk cId="3247889737" sldId="291"/>
            <ac:spMk id="26" creationId="{DB654605-8E77-4196-BB56-25ABBF6185E6}"/>
          </ac:spMkLst>
        </pc:spChg>
        <pc:spChg chg="add mod">
          <ac:chgData name="Sandra Liliana Parrado Herrera" userId="ca66d388-57ff-46e3-8e8e-5c6b68a805f3" providerId="ADAL" clId="{9B1A1D22-E38C-477E-8EB2-754862A914F8}" dt="2021-10-27T23:33:16.920" v="153" actId="20577"/>
          <ac:spMkLst>
            <pc:docMk/>
            <pc:sldMk cId="3247889737" sldId="291"/>
            <ac:spMk id="27" creationId="{48B69C3C-0189-43AF-9761-F9AFBCCC3367}"/>
          </ac:spMkLst>
        </pc:spChg>
        <pc:spChg chg="mod">
          <ac:chgData name="Sandra Liliana Parrado Herrera" userId="ca66d388-57ff-46e3-8e8e-5c6b68a805f3" providerId="ADAL" clId="{9B1A1D22-E38C-477E-8EB2-754862A914F8}" dt="2021-10-27T23:30:40.780" v="84" actId="1076"/>
          <ac:spMkLst>
            <pc:docMk/>
            <pc:sldMk cId="3247889737" sldId="291"/>
            <ac:spMk id="71" creationId="{D262710F-7594-419A-9BA2-44E61D9BD5A4}"/>
          </ac:spMkLst>
        </pc:spChg>
        <pc:spChg chg="mod">
          <ac:chgData name="Sandra Liliana Parrado Herrera" userId="ca66d388-57ff-46e3-8e8e-5c6b68a805f3" providerId="ADAL" clId="{9B1A1D22-E38C-477E-8EB2-754862A914F8}" dt="2021-10-27T23:36:32.316" v="209" actId="20577"/>
          <ac:spMkLst>
            <pc:docMk/>
            <pc:sldMk cId="3247889737" sldId="291"/>
            <ac:spMk id="77" creationId="{F8351647-36F5-42A7-94B6-8E6EA03854A7}"/>
          </ac:spMkLst>
        </pc:spChg>
        <pc:spChg chg="mod">
          <ac:chgData name="Sandra Liliana Parrado Herrera" userId="ca66d388-57ff-46e3-8e8e-5c6b68a805f3" providerId="ADAL" clId="{9B1A1D22-E38C-477E-8EB2-754862A914F8}" dt="2021-10-27T23:37:07.954" v="215" actId="20577"/>
          <ac:spMkLst>
            <pc:docMk/>
            <pc:sldMk cId="3247889737" sldId="291"/>
            <ac:spMk id="78" creationId="{1E71CB93-26C3-462B-B164-35503399A864}"/>
          </ac:spMkLst>
        </pc:spChg>
        <pc:spChg chg="del">
          <ac:chgData name="Sandra Liliana Parrado Herrera" userId="ca66d388-57ff-46e3-8e8e-5c6b68a805f3" providerId="ADAL" clId="{9B1A1D22-E38C-477E-8EB2-754862A914F8}" dt="2021-10-27T23:28:16.359" v="56" actId="478"/>
          <ac:spMkLst>
            <pc:docMk/>
            <pc:sldMk cId="3247889737" sldId="291"/>
            <ac:spMk id="79" creationId="{3E2F8243-98BB-46A8-8E2F-091817537DE6}"/>
          </ac:spMkLst>
        </pc:spChg>
        <pc:spChg chg="mod">
          <ac:chgData name="Sandra Liliana Parrado Herrera" userId="ca66d388-57ff-46e3-8e8e-5c6b68a805f3" providerId="ADAL" clId="{9B1A1D22-E38C-477E-8EB2-754862A914F8}" dt="2021-10-27T23:30:45.529" v="85" actId="1076"/>
          <ac:spMkLst>
            <pc:docMk/>
            <pc:sldMk cId="3247889737" sldId="291"/>
            <ac:spMk id="90" creationId="{55AC95EE-946C-4D06-B748-A794F36E9D7D}"/>
          </ac:spMkLst>
        </pc:spChg>
        <pc:spChg chg="mod">
          <ac:chgData name="Sandra Liliana Parrado Herrera" userId="ca66d388-57ff-46e3-8e8e-5c6b68a805f3" providerId="ADAL" clId="{9B1A1D22-E38C-477E-8EB2-754862A914F8}" dt="2021-10-27T23:36:21.541" v="205" actId="20577"/>
          <ac:spMkLst>
            <pc:docMk/>
            <pc:sldMk cId="3247889737" sldId="291"/>
            <ac:spMk id="2222" creationId="{00000000-0000-0000-0000-000000000000}"/>
          </ac:spMkLst>
        </pc:spChg>
        <pc:grpChg chg="mod">
          <ac:chgData name="Sandra Liliana Parrado Herrera" userId="ca66d388-57ff-46e3-8e8e-5c6b68a805f3" providerId="ADAL" clId="{9B1A1D22-E38C-477E-8EB2-754862A914F8}" dt="2021-10-27T23:29:17.756" v="70" actId="14100"/>
          <ac:grpSpMkLst>
            <pc:docMk/>
            <pc:sldMk cId="3247889737" sldId="291"/>
            <ac:grpSpMk id="74" creationId="{A962A52C-92CA-4C39-A45A-84D437F73A03}"/>
          </ac:grpSpMkLst>
        </pc:grpChg>
        <pc:grpChg chg="mod">
          <ac:chgData name="Sandra Liliana Parrado Herrera" userId="ca66d388-57ff-46e3-8e8e-5c6b68a805f3" providerId="ADAL" clId="{9B1A1D22-E38C-477E-8EB2-754862A914F8}" dt="2021-10-27T23:29:11.646" v="68" actId="14100"/>
          <ac:grpSpMkLst>
            <pc:docMk/>
            <pc:sldMk cId="3247889737" sldId="291"/>
            <ac:grpSpMk id="2219" creationId="{00000000-0000-0000-0000-000000000000}"/>
          </ac:grpSpMkLst>
        </pc:grpChg>
        <pc:grpChg chg="mod">
          <ac:chgData name="Sandra Liliana Parrado Herrera" userId="ca66d388-57ff-46e3-8e8e-5c6b68a805f3" providerId="ADAL" clId="{9B1A1D22-E38C-477E-8EB2-754862A914F8}" dt="2021-10-27T23:29:30.858" v="75" actId="14100"/>
          <ac:grpSpMkLst>
            <pc:docMk/>
            <pc:sldMk cId="3247889737" sldId="291"/>
            <ac:grpSpMk id="2231" creationId="{00000000-0000-0000-0000-000000000000}"/>
          </ac:grpSpMkLst>
        </pc:grpChg>
        <pc:grpChg chg="del">
          <ac:chgData name="Sandra Liliana Parrado Herrera" userId="ca66d388-57ff-46e3-8e8e-5c6b68a805f3" providerId="ADAL" clId="{9B1A1D22-E38C-477E-8EB2-754862A914F8}" dt="2021-10-27T23:28:17.982" v="57" actId="478"/>
          <ac:grpSpMkLst>
            <pc:docMk/>
            <pc:sldMk cId="3247889737" sldId="291"/>
            <ac:grpSpMk id="2235" creationId="{00000000-0000-0000-0000-000000000000}"/>
          </ac:grpSpMkLst>
        </pc:grpChg>
        <pc:graphicFrameChg chg="add del mod modGraphic">
          <ac:chgData name="Sandra Liliana Parrado Herrera" userId="ca66d388-57ff-46e3-8e8e-5c6b68a805f3" providerId="ADAL" clId="{9B1A1D22-E38C-477E-8EB2-754862A914F8}" dt="2021-10-27T23:30:12.395" v="80" actId="5793"/>
          <ac:graphicFrameMkLst>
            <pc:docMk/>
            <pc:sldMk cId="3247889737" sldId="291"/>
            <ac:graphicFrameMk id="2273" creationId="{00000000-0000-0000-0000-000000000000}"/>
          </ac:graphicFrameMkLst>
        </pc:graphicFrameChg>
      </pc:sldChg>
      <pc:sldChg chg="del">
        <pc:chgData name="Sandra Liliana Parrado Herrera" userId="ca66d388-57ff-46e3-8e8e-5c6b68a805f3" providerId="ADAL" clId="{9B1A1D22-E38C-477E-8EB2-754862A914F8}" dt="2021-11-02T19:36:05.083" v="422" actId="47"/>
        <pc:sldMkLst>
          <pc:docMk/>
          <pc:sldMk cId="3157243771" sldId="433"/>
        </pc:sldMkLst>
      </pc:sldChg>
      <pc:sldChg chg="add">
        <pc:chgData name="Sandra Liliana Parrado Herrera" userId="ca66d388-57ff-46e3-8e8e-5c6b68a805f3" providerId="ADAL" clId="{9B1A1D22-E38C-477E-8EB2-754862A914F8}" dt="2021-11-02T21:37:37.138" v="430"/>
        <pc:sldMkLst>
          <pc:docMk/>
          <pc:sldMk cId="2244696657" sldId="437"/>
        </pc:sldMkLst>
      </pc:sldChg>
      <pc:sldChg chg="add">
        <pc:chgData name="Sandra Liliana Parrado Herrera" userId="ca66d388-57ff-46e3-8e8e-5c6b68a805f3" providerId="ADAL" clId="{9B1A1D22-E38C-477E-8EB2-754862A914F8}" dt="2021-11-02T21:37:37.138" v="430"/>
        <pc:sldMkLst>
          <pc:docMk/>
          <pc:sldMk cId="2026348599" sldId="438"/>
        </pc:sldMkLst>
      </pc:sldChg>
      <pc:sldChg chg="addSp delSp modSp add mod">
        <pc:chgData name="Sandra Liliana Parrado Herrera" userId="ca66d388-57ff-46e3-8e8e-5c6b68a805f3" providerId="ADAL" clId="{9B1A1D22-E38C-477E-8EB2-754862A914F8}" dt="2021-11-02T19:34:01.609" v="320" actId="20577"/>
        <pc:sldMkLst>
          <pc:docMk/>
          <pc:sldMk cId="1808514550" sldId="655"/>
        </pc:sldMkLst>
        <pc:spChg chg="mod">
          <ac:chgData name="Sandra Liliana Parrado Herrera" userId="ca66d388-57ff-46e3-8e8e-5c6b68a805f3" providerId="ADAL" clId="{9B1A1D22-E38C-477E-8EB2-754862A914F8}" dt="2021-11-02T19:31:19.690" v="268" actId="14100"/>
          <ac:spMkLst>
            <pc:docMk/>
            <pc:sldMk cId="1808514550" sldId="655"/>
            <ac:spMk id="23" creationId="{0CD84CAB-1B6F-423C-89FF-E2758CF634AE}"/>
          </ac:spMkLst>
        </pc:spChg>
        <pc:spChg chg="add mod">
          <ac:chgData name="Sandra Liliana Parrado Herrera" userId="ca66d388-57ff-46e3-8e8e-5c6b68a805f3" providerId="ADAL" clId="{9B1A1D22-E38C-477E-8EB2-754862A914F8}" dt="2021-11-02T19:34:01.609" v="320" actId="20577"/>
          <ac:spMkLst>
            <pc:docMk/>
            <pc:sldMk cId="1808514550" sldId="655"/>
            <ac:spMk id="24" creationId="{EB1B8C73-8EE8-4E75-80BE-C6203E6F3A58}"/>
          </ac:spMkLst>
        </pc:spChg>
        <pc:spChg chg="mod">
          <ac:chgData name="Sandra Liliana Parrado Herrera" userId="ca66d388-57ff-46e3-8e8e-5c6b68a805f3" providerId="ADAL" clId="{9B1A1D22-E38C-477E-8EB2-754862A914F8}" dt="2021-11-02T19:31:11.385" v="267" actId="1076"/>
          <ac:spMkLst>
            <pc:docMk/>
            <pc:sldMk cId="1808514550" sldId="655"/>
            <ac:spMk id="26" creationId="{39CF7C95-0C78-4FD6-8874-ACA6018F44D1}"/>
          </ac:spMkLst>
        </pc:spChg>
        <pc:spChg chg="del">
          <ac:chgData name="Sandra Liliana Parrado Herrera" userId="ca66d388-57ff-46e3-8e8e-5c6b68a805f3" providerId="ADAL" clId="{9B1A1D22-E38C-477E-8EB2-754862A914F8}" dt="2021-11-02T19:28:17.722" v="218" actId="478"/>
          <ac:spMkLst>
            <pc:docMk/>
            <pc:sldMk cId="1808514550" sldId="655"/>
            <ac:spMk id="70" creationId="{55AA172D-6559-0A4A-98DA-25B6742FE123}"/>
          </ac:spMkLst>
        </pc:spChg>
        <pc:spChg chg="mod">
          <ac:chgData name="Sandra Liliana Parrado Herrera" userId="ca66d388-57ff-46e3-8e8e-5c6b68a805f3" providerId="ADAL" clId="{9B1A1D22-E38C-477E-8EB2-754862A914F8}" dt="2021-11-02T19:32:45.328" v="277" actId="20577"/>
          <ac:spMkLst>
            <pc:docMk/>
            <pc:sldMk cId="1808514550" sldId="655"/>
            <ac:spMk id="85" creationId="{55AA172D-6559-0A4A-98DA-25B6742FE123}"/>
          </ac:spMkLst>
        </pc:spChg>
        <pc:spChg chg="mod">
          <ac:chgData name="Sandra Liliana Parrado Herrera" userId="ca66d388-57ff-46e3-8e8e-5c6b68a805f3" providerId="ADAL" clId="{9B1A1D22-E38C-477E-8EB2-754862A914F8}" dt="2021-11-02T19:33:27.380" v="280" actId="20577"/>
          <ac:spMkLst>
            <pc:docMk/>
            <pc:sldMk cId="1808514550" sldId="655"/>
            <ac:spMk id="86" creationId="{55AA172D-6559-0A4A-98DA-25B6742FE123}"/>
          </ac:spMkLst>
        </pc:spChg>
      </pc:sldChg>
      <pc:sldChg chg="addSp delSp modSp add mod">
        <pc:chgData name="Sandra Liliana Parrado Herrera" userId="ca66d388-57ff-46e3-8e8e-5c6b68a805f3" providerId="ADAL" clId="{9B1A1D22-E38C-477E-8EB2-754862A914F8}" dt="2021-11-02T19:35:44.278" v="405" actId="14100"/>
        <pc:sldMkLst>
          <pc:docMk/>
          <pc:sldMk cId="3504125142" sldId="666"/>
        </pc:sldMkLst>
        <pc:spChg chg="del">
          <ac:chgData name="Sandra Liliana Parrado Herrera" userId="ca66d388-57ff-46e3-8e8e-5c6b68a805f3" providerId="ADAL" clId="{9B1A1D22-E38C-477E-8EB2-754862A914F8}" dt="2021-11-02T19:31:46.608" v="270" actId="478"/>
          <ac:spMkLst>
            <pc:docMk/>
            <pc:sldMk cId="3504125142" sldId="666"/>
            <ac:spMk id="2" creationId="{2781FB20-8877-4E12-AD03-B49F200713AB}"/>
          </ac:spMkLst>
        </pc:spChg>
        <pc:spChg chg="del">
          <ac:chgData name="Sandra Liliana Parrado Herrera" userId="ca66d388-57ff-46e3-8e8e-5c6b68a805f3" providerId="ADAL" clId="{9B1A1D22-E38C-477E-8EB2-754862A914F8}" dt="2021-11-02T19:31:26.798" v="269" actId="478"/>
          <ac:spMkLst>
            <pc:docMk/>
            <pc:sldMk cId="3504125142" sldId="666"/>
            <ac:spMk id="3" creationId="{E05C61FE-C2BB-4EC9-A70A-349CDF6C3D45}"/>
          </ac:spMkLst>
        </pc:spChg>
        <pc:spChg chg="del">
          <ac:chgData name="Sandra Liliana Parrado Herrera" userId="ca66d388-57ff-46e3-8e8e-5c6b68a805f3" providerId="ADAL" clId="{9B1A1D22-E38C-477E-8EB2-754862A914F8}" dt="2021-11-02T19:31:46.608" v="270" actId="478"/>
          <ac:spMkLst>
            <pc:docMk/>
            <pc:sldMk cId="3504125142" sldId="666"/>
            <ac:spMk id="53" creationId="{39CF7C95-0C78-4FD6-8874-ACA6018F44D1}"/>
          </ac:spMkLst>
        </pc:spChg>
        <pc:spChg chg="add mod">
          <ac:chgData name="Sandra Liliana Parrado Herrera" userId="ca66d388-57ff-46e3-8e8e-5c6b68a805f3" providerId="ADAL" clId="{9B1A1D22-E38C-477E-8EB2-754862A914F8}" dt="2021-11-02T19:35:44.278" v="405" actId="14100"/>
          <ac:spMkLst>
            <pc:docMk/>
            <pc:sldMk cId="3504125142" sldId="666"/>
            <ac:spMk id="54" creationId="{856339F9-A5E7-45D7-A5E9-180093B7B4FE}"/>
          </ac:spMkLst>
        </pc:spChg>
        <pc:spChg chg="add mod">
          <ac:chgData name="Sandra Liliana Parrado Herrera" userId="ca66d388-57ff-46e3-8e8e-5c6b68a805f3" providerId="ADAL" clId="{9B1A1D22-E38C-477E-8EB2-754862A914F8}" dt="2021-11-02T19:31:47.686" v="271"/>
          <ac:spMkLst>
            <pc:docMk/>
            <pc:sldMk cId="3504125142" sldId="666"/>
            <ac:spMk id="55" creationId="{4807FA70-E3AF-43EE-A567-5CAE6D9A844D}"/>
          </ac:spMkLst>
        </pc:spChg>
        <pc:spChg chg="add mod">
          <ac:chgData name="Sandra Liliana Parrado Herrera" userId="ca66d388-57ff-46e3-8e8e-5c6b68a805f3" providerId="ADAL" clId="{9B1A1D22-E38C-477E-8EB2-754862A914F8}" dt="2021-11-02T19:31:47.686" v="271"/>
          <ac:spMkLst>
            <pc:docMk/>
            <pc:sldMk cId="3504125142" sldId="666"/>
            <ac:spMk id="56" creationId="{158923FD-742A-42D9-957F-92E58E7A7A99}"/>
          </ac:spMkLst>
        </pc:spChg>
        <pc:spChg chg="add mod">
          <ac:chgData name="Sandra Liliana Parrado Herrera" userId="ca66d388-57ff-46e3-8e8e-5c6b68a805f3" providerId="ADAL" clId="{9B1A1D22-E38C-477E-8EB2-754862A914F8}" dt="2021-11-02T19:31:47.686" v="271"/>
          <ac:spMkLst>
            <pc:docMk/>
            <pc:sldMk cId="3504125142" sldId="666"/>
            <ac:spMk id="57" creationId="{FEBACDB6-95BF-4511-9D95-F379ADBBD400}"/>
          </ac:spMkLst>
        </pc:spChg>
        <pc:spChg chg="mod">
          <ac:chgData name="Sandra Liliana Parrado Herrera" userId="ca66d388-57ff-46e3-8e8e-5c6b68a805f3" providerId="ADAL" clId="{9B1A1D22-E38C-477E-8EB2-754862A914F8}" dt="2021-11-02T19:34:58.384" v="357" actId="14100"/>
          <ac:spMkLst>
            <pc:docMk/>
            <pc:sldMk cId="3504125142" sldId="666"/>
            <ac:spMk id="70" creationId="{55AA172D-6559-0A4A-98DA-25B6742FE123}"/>
          </ac:spMkLst>
        </pc:spChg>
        <pc:spChg chg="del">
          <ac:chgData name="Sandra Liliana Parrado Herrera" userId="ca66d388-57ff-46e3-8e8e-5c6b68a805f3" providerId="ADAL" clId="{9B1A1D22-E38C-477E-8EB2-754862A914F8}" dt="2021-11-02T19:28:28.876" v="221" actId="21"/>
          <ac:spMkLst>
            <pc:docMk/>
            <pc:sldMk cId="3504125142" sldId="666"/>
            <ac:spMk id="72" creationId="{55AA172D-6559-0A4A-98DA-25B6742FE123}"/>
          </ac:spMkLst>
        </pc:spChg>
        <pc:spChg chg="mod">
          <ac:chgData name="Sandra Liliana Parrado Herrera" userId="ca66d388-57ff-46e3-8e8e-5c6b68a805f3" providerId="ADAL" clId="{9B1A1D22-E38C-477E-8EB2-754862A914F8}" dt="2021-11-02T19:35:30.218" v="389" actId="20577"/>
          <ac:spMkLst>
            <pc:docMk/>
            <pc:sldMk cId="3504125142" sldId="666"/>
            <ac:spMk id="85" creationId="{55AA172D-6559-0A4A-98DA-25B6742FE123}"/>
          </ac:spMkLst>
        </pc:spChg>
        <pc:spChg chg="mod">
          <ac:chgData name="Sandra Liliana Parrado Herrera" userId="ca66d388-57ff-46e3-8e8e-5c6b68a805f3" providerId="ADAL" clId="{9B1A1D22-E38C-477E-8EB2-754862A914F8}" dt="2021-11-02T19:35:17.856" v="374" actId="20577"/>
          <ac:spMkLst>
            <pc:docMk/>
            <pc:sldMk cId="3504125142" sldId="666"/>
            <ac:spMk id="86" creationId="{55AA172D-6559-0A4A-98DA-25B6742FE123}"/>
          </ac:spMkLst>
        </pc:spChg>
      </pc:sldChg>
      <pc:sldChg chg="del">
        <pc:chgData name="Sandra Liliana Parrado Herrera" userId="ca66d388-57ff-46e3-8e8e-5c6b68a805f3" providerId="ADAL" clId="{9B1A1D22-E38C-477E-8EB2-754862A914F8}" dt="2021-11-02T19:28:07.024" v="217" actId="47"/>
        <pc:sldMkLst>
          <pc:docMk/>
          <pc:sldMk cId="1677160543" sldId="669"/>
        </pc:sldMkLst>
      </pc:sldChg>
      <pc:sldChg chg="del">
        <pc:chgData name="Sandra Liliana Parrado Herrera" userId="ca66d388-57ff-46e3-8e8e-5c6b68a805f3" providerId="ADAL" clId="{9B1A1D22-E38C-477E-8EB2-754862A914F8}" dt="2021-11-02T19:28:07.024" v="217" actId="47"/>
        <pc:sldMkLst>
          <pc:docMk/>
          <pc:sldMk cId="2332655963" sldId="670"/>
        </pc:sldMkLst>
      </pc:sldChg>
      <pc:sldChg chg="del">
        <pc:chgData name="Sandra Liliana Parrado Herrera" userId="ca66d388-57ff-46e3-8e8e-5c6b68a805f3" providerId="ADAL" clId="{9B1A1D22-E38C-477E-8EB2-754862A914F8}" dt="2021-11-02T19:28:07.024" v="217" actId="47"/>
        <pc:sldMkLst>
          <pc:docMk/>
          <pc:sldMk cId="4140183203" sldId="671"/>
        </pc:sldMkLst>
      </pc:sldChg>
      <pc:sldChg chg="addSp delSp modSp add mod">
        <pc:chgData name="Sandra Liliana Parrado Herrera" userId="ca66d388-57ff-46e3-8e8e-5c6b68a805f3" providerId="ADAL" clId="{9B1A1D22-E38C-477E-8EB2-754862A914F8}" dt="2021-11-02T19:36:19.672" v="429" actId="20577"/>
        <pc:sldMkLst>
          <pc:docMk/>
          <pc:sldMk cId="3879659320" sldId="677"/>
        </pc:sldMkLst>
        <pc:spChg chg="del">
          <ac:chgData name="Sandra Liliana Parrado Herrera" userId="ca66d388-57ff-46e3-8e8e-5c6b68a805f3" providerId="ADAL" clId="{9B1A1D22-E38C-477E-8EB2-754862A914F8}" dt="2021-11-02T19:31:55.941" v="272" actId="478"/>
          <ac:spMkLst>
            <pc:docMk/>
            <pc:sldMk cId="3879659320" sldId="677"/>
            <ac:spMk id="2" creationId="{2B385789-BB9E-4C95-B781-9F20ED3566A4}"/>
          </ac:spMkLst>
        </pc:spChg>
        <pc:spChg chg="del">
          <ac:chgData name="Sandra Liliana Parrado Herrera" userId="ca66d388-57ff-46e3-8e8e-5c6b68a805f3" providerId="ADAL" clId="{9B1A1D22-E38C-477E-8EB2-754862A914F8}" dt="2021-11-02T19:31:55.941" v="272" actId="478"/>
          <ac:spMkLst>
            <pc:docMk/>
            <pc:sldMk cId="3879659320" sldId="677"/>
            <ac:spMk id="3" creationId="{D5ECE127-0E44-4F29-84C7-61626E91C707}"/>
          </ac:spMkLst>
        </pc:spChg>
        <pc:spChg chg="del">
          <ac:chgData name="Sandra Liliana Parrado Herrera" userId="ca66d388-57ff-46e3-8e8e-5c6b68a805f3" providerId="ADAL" clId="{9B1A1D22-E38C-477E-8EB2-754862A914F8}" dt="2021-11-02T19:31:55.941" v="272" actId="478"/>
          <ac:spMkLst>
            <pc:docMk/>
            <pc:sldMk cId="3879659320" sldId="677"/>
            <ac:spMk id="26" creationId="{39CF7C95-0C78-4FD6-8874-ACA6018F44D1}"/>
          </ac:spMkLst>
        </pc:spChg>
        <pc:spChg chg="add mod">
          <ac:chgData name="Sandra Liliana Parrado Herrera" userId="ca66d388-57ff-46e3-8e8e-5c6b68a805f3" providerId="ADAL" clId="{9B1A1D22-E38C-477E-8EB2-754862A914F8}" dt="2021-11-02T19:31:57.089" v="273"/>
          <ac:spMkLst>
            <pc:docMk/>
            <pc:sldMk cId="3879659320" sldId="677"/>
            <ac:spMk id="31" creationId="{482EEACA-5B35-4471-ADD4-14A456A32739}"/>
          </ac:spMkLst>
        </pc:spChg>
        <pc:spChg chg="add mod">
          <ac:chgData name="Sandra Liliana Parrado Herrera" userId="ca66d388-57ff-46e3-8e8e-5c6b68a805f3" providerId="ADAL" clId="{9B1A1D22-E38C-477E-8EB2-754862A914F8}" dt="2021-11-02T19:31:57.089" v="273"/>
          <ac:spMkLst>
            <pc:docMk/>
            <pc:sldMk cId="3879659320" sldId="677"/>
            <ac:spMk id="32" creationId="{8543D27D-C83E-4F65-9AE4-1AE2DC1BFC7C}"/>
          </ac:spMkLst>
        </pc:spChg>
        <pc:spChg chg="add mod">
          <ac:chgData name="Sandra Liliana Parrado Herrera" userId="ca66d388-57ff-46e3-8e8e-5c6b68a805f3" providerId="ADAL" clId="{9B1A1D22-E38C-477E-8EB2-754862A914F8}" dt="2021-11-02T19:31:57.089" v="273"/>
          <ac:spMkLst>
            <pc:docMk/>
            <pc:sldMk cId="3879659320" sldId="677"/>
            <ac:spMk id="33" creationId="{AB744DF0-1F6E-4C4F-B185-BF86FDF0F730}"/>
          </ac:spMkLst>
        </pc:spChg>
        <pc:spChg chg="mod">
          <ac:chgData name="Sandra Liliana Parrado Herrera" userId="ca66d388-57ff-46e3-8e8e-5c6b68a805f3" providerId="ADAL" clId="{9B1A1D22-E38C-477E-8EB2-754862A914F8}" dt="2021-11-02T19:32:20.761" v="275" actId="1076"/>
          <ac:spMkLst>
            <pc:docMk/>
            <pc:sldMk cId="3879659320" sldId="677"/>
            <ac:spMk id="61" creationId="{482742C0-6FFD-9E4B-8363-DAA7391B9657}"/>
          </ac:spMkLst>
        </pc:spChg>
        <pc:spChg chg="mod">
          <ac:chgData name="Sandra Liliana Parrado Herrera" userId="ca66d388-57ff-46e3-8e8e-5c6b68a805f3" providerId="ADAL" clId="{9B1A1D22-E38C-477E-8EB2-754862A914F8}" dt="2021-11-02T19:32:20.761" v="275" actId="1076"/>
          <ac:spMkLst>
            <pc:docMk/>
            <pc:sldMk cId="3879659320" sldId="677"/>
            <ac:spMk id="62" creationId="{34088888-C581-C345-8A28-CA191C707B43}"/>
          </ac:spMkLst>
        </pc:spChg>
        <pc:spChg chg="del">
          <ac:chgData name="Sandra Liliana Parrado Herrera" userId="ca66d388-57ff-46e3-8e8e-5c6b68a805f3" providerId="ADAL" clId="{9B1A1D22-E38C-477E-8EB2-754862A914F8}" dt="2021-11-02T19:29:19.492" v="234" actId="478"/>
          <ac:spMkLst>
            <pc:docMk/>
            <pc:sldMk cId="3879659320" sldId="677"/>
            <ac:spMk id="63" creationId="{EA90DA7E-D604-734C-BD9C-A2156B32349D}"/>
          </ac:spMkLst>
        </pc:spChg>
        <pc:spChg chg="del">
          <ac:chgData name="Sandra Liliana Parrado Herrera" userId="ca66d388-57ff-46e3-8e8e-5c6b68a805f3" providerId="ADAL" clId="{9B1A1D22-E38C-477E-8EB2-754862A914F8}" dt="2021-11-02T19:29:25" v="236" actId="478"/>
          <ac:spMkLst>
            <pc:docMk/>
            <pc:sldMk cId="3879659320" sldId="677"/>
            <ac:spMk id="64" creationId="{9F3C4D29-122C-F646-8437-1969BAC48760}"/>
          </ac:spMkLst>
        </pc:spChg>
        <pc:spChg chg="mod">
          <ac:chgData name="Sandra Liliana Parrado Herrera" userId="ca66d388-57ff-46e3-8e8e-5c6b68a805f3" providerId="ADAL" clId="{9B1A1D22-E38C-477E-8EB2-754862A914F8}" dt="2021-11-02T19:32:32.429" v="276" actId="1076"/>
          <ac:spMkLst>
            <pc:docMk/>
            <pc:sldMk cId="3879659320" sldId="677"/>
            <ac:spMk id="67" creationId="{BA20DAC7-BF1D-2945-9344-EE9C489DFC5D}"/>
          </ac:spMkLst>
        </pc:spChg>
        <pc:spChg chg="del">
          <ac:chgData name="Sandra Liliana Parrado Herrera" userId="ca66d388-57ff-46e3-8e8e-5c6b68a805f3" providerId="ADAL" clId="{9B1A1D22-E38C-477E-8EB2-754862A914F8}" dt="2021-11-02T19:28:59.797" v="227" actId="21"/>
          <ac:spMkLst>
            <pc:docMk/>
            <pc:sldMk cId="3879659320" sldId="677"/>
            <ac:spMk id="70" creationId="{55AA172D-6559-0A4A-98DA-25B6742FE123}"/>
          </ac:spMkLst>
        </pc:spChg>
        <pc:spChg chg="del mod">
          <ac:chgData name="Sandra Liliana Parrado Herrera" userId="ca66d388-57ff-46e3-8e8e-5c6b68a805f3" providerId="ADAL" clId="{9B1A1D22-E38C-477E-8EB2-754862A914F8}" dt="2021-11-02T19:29:12.892" v="232" actId="478"/>
          <ac:spMkLst>
            <pc:docMk/>
            <pc:sldMk cId="3879659320" sldId="677"/>
            <ac:spMk id="84" creationId="{BA20DAC7-BF1D-2945-9344-EE9C489DFC5D}"/>
          </ac:spMkLst>
        </pc:spChg>
        <pc:spChg chg="mod">
          <ac:chgData name="Sandra Liliana Parrado Herrera" userId="ca66d388-57ff-46e3-8e8e-5c6b68a805f3" providerId="ADAL" clId="{9B1A1D22-E38C-477E-8EB2-754862A914F8}" dt="2021-11-02T19:36:19.672" v="429" actId="20577"/>
          <ac:spMkLst>
            <pc:docMk/>
            <pc:sldMk cId="3879659320" sldId="677"/>
            <ac:spMk id="85" creationId="{55AA172D-6559-0A4A-98DA-25B6742FE123}"/>
          </ac:spMkLst>
        </pc:spChg>
        <pc:grpChg chg="mod">
          <ac:chgData name="Sandra Liliana Parrado Herrera" userId="ca66d388-57ff-46e3-8e8e-5c6b68a805f3" providerId="ADAL" clId="{9B1A1D22-E38C-477E-8EB2-754862A914F8}" dt="2021-11-02T19:32:20.761" v="275" actId="1076"/>
          <ac:grpSpMkLst>
            <pc:docMk/>
            <pc:sldMk cId="3879659320" sldId="677"/>
            <ac:grpSpMk id="17" creationId="{00000000-0000-0000-0000-000000000000}"/>
          </ac:grpSpMkLst>
        </pc:grpChg>
        <pc:grpChg chg="del">
          <ac:chgData name="Sandra Liliana Parrado Herrera" userId="ca66d388-57ff-46e3-8e8e-5c6b68a805f3" providerId="ADAL" clId="{9B1A1D22-E38C-477E-8EB2-754862A914F8}" dt="2021-11-02T19:29:18.211" v="233" actId="478"/>
          <ac:grpSpMkLst>
            <pc:docMk/>
            <pc:sldMk cId="3879659320" sldId="677"/>
            <ac:grpSpMk id="22" creationId="{00000000-0000-0000-0000-000000000000}"/>
          </ac:grpSpMkLst>
        </pc:grpChg>
        <pc:picChg chg="mod">
          <ac:chgData name="Sandra Liliana Parrado Herrera" userId="ca66d388-57ff-46e3-8e8e-5c6b68a805f3" providerId="ADAL" clId="{9B1A1D22-E38C-477E-8EB2-754862A914F8}" dt="2021-11-02T19:32:32.429" v="276" actId="1076"/>
          <ac:picMkLst>
            <pc:docMk/>
            <pc:sldMk cId="3879659320" sldId="677"/>
            <ac:picMk id="81" creationId="{3A6903E9-C524-434D-BF33-6DBC481C061C}"/>
          </ac:picMkLst>
        </pc:picChg>
        <pc:cxnChg chg="del">
          <ac:chgData name="Sandra Liliana Parrado Herrera" userId="ca66d388-57ff-46e3-8e8e-5c6b68a805f3" providerId="ADAL" clId="{9B1A1D22-E38C-477E-8EB2-754862A914F8}" dt="2021-11-02T19:29:21.355" v="235" actId="478"/>
          <ac:cxnSpMkLst>
            <pc:docMk/>
            <pc:sldMk cId="3879659320" sldId="677"/>
            <ac:cxnSpMk id="58" creationId="{A31EC40B-A03B-9441-B546-BF957A2BFB16}"/>
          </ac:cxnSpMkLst>
        </pc:cxnChg>
      </pc:sldChg>
      <pc:sldChg chg="add">
        <pc:chgData name="Sandra Liliana Parrado Herrera" userId="ca66d388-57ff-46e3-8e8e-5c6b68a805f3" providerId="ADAL" clId="{9B1A1D22-E38C-477E-8EB2-754862A914F8}" dt="2021-11-02T21:37:37.138" v="430"/>
        <pc:sldMkLst>
          <pc:docMk/>
          <pc:sldMk cId="4177346155" sldId="681"/>
        </pc:sldMkLst>
      </pc:sldChg>
    </pc:docChg>
  </pc:docChgLst>
  <pc:docChgLst>
    <pc:chgData name="Sandra Liliana Parrado Herrera" userId="ca66d388-57ff-46e3-8e8e-5c6b68a805f3" providerId="ADAL" clId="{E7D93B0B-A5D2-4710-B019-E292D52B150D}"/>
    <pc:docChg chg="undo redo custSel addSld delSld modSld sldOrd">
      <pc:chgData name="Sandra Liliana Parrado Herrera" userId="ca66d388-57ff-46e3-8e8e-5c6b68a805f3" providerId="ADAL" clId="{E7D93B0B-A5D2-4710-B019-E292D52B150D}" dt="2021-11-02T17:20:29.640" v="1353" actId="20577"/>
      <pc:docMkLst>
        <pc:docMk/>
      </pc:docMkLst>
      <pc:sldChg chg="modSp mod">
        <pc:chgData name="Sandra Liliana Parrado Herrera" userId="ca66d388-57ff-46e3-8e8e-5c6b68a805f3" providerId="ADAL" clId="{E7D93B0B-A5D2-4710-B019-E292D52B150D}" dt="2021-11-01T18:25:39.107" v="406" actId="207"/>
        <pc:sldMkLst>
          <pc:docMk/>
          <pc:sldMk cId="3840559658" sldId="257"/>
        </pc:sldMkLst>
        <pc:spChg chg="mod">
          <ac:chgData name="Sandra Liliana Parrado Herrera" userId="ca66d388-57ff-46e3-8e8e-5c6b68a805f3" providerId="ADAL" clId="{E7D93B0B-A5D2-4710-B019-E292D52B150D}" dt="2021-11-01T18:25:39.107" v="406" actId="207"/>
          <ac:spMkLst>
            <pc:docMk/>
            <pc:sldMk cId="3840559658" sldId="257"/>
            <ac:spMk id="8" creationId="{B7572514-21B8-2D41-BD8E-54A14F3AC180}"/>
          </ac:spMkLst>
        </pc:spChg>
      </pc:sldChg>
      <pc:sldChg chg="modSp mod">
        <pc:chgData name="Sandra Liliana Parrado Herrera" userId="ca66d388-57ff-46e3-8e8e-5c6b68a805f3" providerId="ADAL" clId="{E7D93B0B-A5D2-4710-B019-E292D52B150D}" dt="2021-11-01T18:24:47.006" v="405" actId="20577"/>
        <pc:sldMkLst>
          <pc:docMk/>
          <pc:sldMk cId="3815109265" sldId="261"/>
        </pc:sldMkLst>
        <pc:spChg chg="mod">
          <ac:chgData name="Sandra Liliana Parrado Herrera" userId="ca66d388-57ff-46e3-8e8e-5c6b68a805f3" providerId="ADAL" clId="{E7D93B0B-A5D2-4710-B019-E292D52B150D}" dt="2021-11-01T18:24:47.006" v="405" actId="20577"/>
          <ac:spMkLst>
            <pc:docMk/>
            <pc:sldMk cId="3815109265" sldId="261"/>
            <ac:spMk id="2" creationId="{C09F65F0-5C6F-FD4A-B345-EC9E07B98128}"/>
          </ac:spMkLst>
        </pc:spChg>
      </pc:sldChg>
      <pc:sldChg chg="del">
        <pc:chgData name="Sandra Liliana Parrado Herrera" userId="ca66d388-57ff-46e3-8e8e-5c6b68a805f3" providerId="ADAL" clId="{E7D93B0B-A5D2-4710-B019-E292D52B150D}" dt="2021-11-01T18:27:28.113" v="407" actId="2696"/>
        <pc:sldMkLst>
          <pc:docMk/>
          <pc:sldMk cId="4266425960" sldId="262"/>
        </pc:sldMkLst>
      </pc:sldChg>
      <pc:sldChg chg="addSp delSp modSp mod">
        <pc:chgData name="Sandra Liliana Parrado Herrera" userId="ca66d388-57ff-46e3-8e8e-5c6b68a805f3" providerId="ADAL" clId="{E7D93B0B-A5D2-4710-B019-E292D52B150D}" dt="2021-11-01T18:33:09.400" v="409" actId="27918"/>
        <pc:sldMkLst>
          <pc:docMk/>
          <pc:sldMk cId="1523869537" sldId="263"/>
        </pc:sldMkLst>
        <pc:spChg chg="mod">
          <ac:chgData name="Sandra Liliana Parrado Herrera" userId="ca66d388-57ff-46e3-8e8e-5c6b68a805f3" providerId="ADAL" clId="{E7D93B0B-A5D2-4710-B019-E292D52B150D}" dt="2021-11-01T17:10:20.129" v="31" actId="108"/>
          <ac:spMkLst>
            <pc:docMk/>
            <pc:sldMk cId="1523869537" sldId="263"/>
            <ac:spMk id="2" creationId="{C09F65F0-5C6F-FD4A-B345-EC9E07B98128}"/>
          </ac:spMkLst>
        </pc:spChg>
        <pc:spChg chg="mod">
          <ac:chgData name="Sandra Liliana Parrado Herrera" userId="ca66d388-57ff-46e3-8e8e-5c6b68a805f3" providerId="ADAL" clId="{E7D93B0B-A5D2-4710-B019-E292D52B150D}" dt="2021-11-01T17:30:07.083" v="264" actId="1076"/>
          <ac:spMkLst>
            <pc:docMk/>
            <pc:sldMk cId="1523869537" sldId="263"/>
            <ac:spMk id="5" creationId="{D4DA71F0-552E-EB43-97E0-DC499FDC09AD}"/>
          </ac:spMkLst>
        </pc:spChg>
        <pc:spChg chg="mod">
          <ac:chgData name="Sandra Liliana Parrado Herrera" userId="ca66d388-57ff-46e3-8e8e-5c6b68a805f3" providerId="ADAL" clId="{E7D93B0B-A5D2-4710-B019-E292D52B150D}" dt="2021-11-01T17:30:06.017" v="263" actId="14100"/>
          <ac:spMkLst>
            <pc:docMk/>
            <pc:sldMk cId="1523869537" sldId="263"/>
            <ac:spMk id="10" creationId="{04119BA9-EBCD-4FC0-941E-88F1316118AA}"/>
          </ac:spMkLst>
        </pc:spChg>
        <pc:spChg chg="add mod">
          <ac:chgData name="Sandra Liliana Parrado Herrera" userId="ca66d388-57ff-46e3-8e8e-5c6b68a805f3" providerId="ADAL" clId="{E7D93B0B-A5D2-4710-B019-E292D52B150D}" dt="2021-11-01T17:30:10.217" v="266" actId="1076"/>
          <ac:spMkLst>
            <pc:docMk/>
            <pc:sldMk cId="1523869537" sldId="263"/>
            <ac:spMk id="11" creationId="{712DDB5F-002D-4447-9262-8D4E81C2BB95}"/>
          </ac:spMkLst>
        </pc:spChg>
        <pc:spChg chg="add mod">
          <ac:chgData name="Sandra Liliana Parrado Herrera" userId="ca66d388-57ff-46e3-8e8e-5c6b68a805f3" providerId="ADAL" clId="{E7D93B0B-A5D2-4710-B019-E292D52B150D}" dt="2021-11-01T17:30:54.514" v="287" actId="20577"/>
          <ac:spMkLst>
            <pc:docMk/>
            <pc:sldMk cId="1523869537" sldId="263"/>
            <ac:spMk id="12" creationId="{54F88104-5D07-444A-AFF5-4ABFFCDE6183}"/>
          </ac:spMkLst>
        </pc:spChg>
        <pc:graphicFrameChg chg="add mod">
          <ac:chgData name="Sandra Liliana Parrado Herrera" userId="ca66d388-57ff-46e3-8e8e-5c6b68a805f3" providerId="ADAL" clId="{E7D93B0B-A5D2-4710-B019-E292D52B150D}" dt="2021-11-01T17:30:10.217" v="266" actId="1076"/>
          <ac:graphicFrameMkLst>
            <pc:docMk/>
            <pc:sldMk cId="1523869537" sldId="263"/>
            <ac:graphicFrameMk id="7" creationId="{A68D7A58-2915-4F02-A99D-127071B118B2}"/>
          </ac:graphicFrameMkLst>
        </pc:graphicFrameChg>
        <pc:graphicFrameChg chg="add mod">
          <ac:chgData name="Sandra Liliana Parrado Herrera" userId="ca66d388-57ff-46e3-8e8e-5c6b68a805f3" providerId="ADAL" clId="{E7D93B0B-A5D2-4710-B019-E292D52B150D}" dt="2021-11-01T17:29:50.593" v="238" actId="1076"/>
          <ac:graphicFrameMkLst>
            <pc:docMk/>
            <pc:sldMk cId="1523869537" sldId="263"/>
            <ac:graphicFrameMk id="8" creationId="{FD467C36-7A4A-4D04-B5B5-B8614A083A2E}"/>
          </ac:graphicFrameMkLst>
        </pc:graphicFrameChg>
        <pc:graphicFrameChg chg="del">
          <ac:chgData name="Sandra Liliana Parrado Herrera" userId="ca66d388-57ff-46e3-8e8e-5c6b68a805f3" providerId="ADAL" clId="{E7D93B0B-A5D2-4710-B019-E292D52B150D}" dt="2021-11-01T16:59:11.877" v="10" actId="478"/>
          <ac:graphicFrameMkLst>
            <pc:docMk/>
            <pc:sldMk cId="1523869537" sldId="263"/>
            <ac:graphicFrameMk id="16" creationId="{00000000-0000-0000-0000-000000000000}"/>
          </ac:graphicFrameMkLst>
        </pc:graphicFrameChg>
        <pc:graphicFrameChg chg="del">
          <ac:chgData name="Sandra Liliana Parrado Herrera" userId="ca66d388-57ff-46e3-8e8e-5c6b68a805f3" providerId="ADAL" clId="{E7D93B0B-A5D2-4710-B019-E292D52B150D}" dt="2021-11-01T16:58:24.814" v="0" actId="478"/>
          <ac:graphicFrameMkLst>
            <pc:docMk/>
            <pc:sldMk cId="1523869537" sldId="263"/>
            <ac:graphicFrameMk id="17" creationId="{00000000-0000-0000-0000-000000000000}"/>
          </ac:graphicFrameMkLst>
        </pc:graphicFrameChg>
      </pc:sldChg>
      <pc:sldChg chg="addSp delSp modSp mod">
        <pc:chgData name="Sandra Liliana Parrado Herrera" userId="ca66d388-57ff-46e3-8e8e-5c6b68a805f3" providerId="ADAL" clId="{E7D93B0B-A5D2-4710-B019-E292D52B150D}" dt="2021-11-01T17:56:09.173" v="388" actId="14100"/>
        <pc:sldMkLst>
          <pc:docMk/>
          <pc:sldMk cId="1518270381" sldId="264"/>
        </pc:sldMkLst>
        <pc:spChg chg="mod">
          <ac:chgData name="Sandra Liliana Parrado Herrera" userId="ca66d388-57ff-46e3-8e8e-5c6b68a805f3" providerId="ADAL" clId="{E7D93B0B-A5D2-4710-B019-E292D52B150D}" dt="2021-11-01T17:56:09.173" v="388" actId="14100"/>
          <ac:spMkLst>
            <pc:docMk/>
            <pc:sldMk cId="1518270381" sldId="264"/>
            <ac:spMk id="6" creationId="{40EA7A58-2221-434E-BBAB-92612299209B}"/>
          </ac:spMkLst>
        </pc:spChg>
        <pc:spChg chg="del mod">
          <ac:chgData name="Sandra Liliana Parrado Herrera" userId="ca66d388-57ff-46e3-8e8e-5c6b68a805f3" providerId="ADAL" clId="{E7D93B0B-A5D2-4710-B019-E292D52B150D}" dt="2021-11-01T17:44:38.258" v="335" actId="478"/>
          <ac:spMkLst>
            <pc:docMk/>
            <pc:sldMk cId="1518270381" sldId="264"/>
            <ac:spMk id="11" creationId="{86DE5313-F2E4-40A8-927A-898D9CF47BCD}"/>
          </ac:spMkLst>
        </pc:spChg>
        <pc:spChg chg="del">
          <ac:chgData name="Sandra Liliana Parrado Herrera" userId="ca66d388-57ff-46e3-8e8e-5c6b68a805f3" providerId="ADAL" clId="{E7D93B0B-A5D2-4710-B019-E292D52B150D}" dt="2021-11-01T17:45:38.785" v="337" actId="478"/>
          <ac:spMkLst>
            <pc:docMk/>
            <pc:sldMk cId="1518270381" sldId="264"/>
            <ac:spMk id="16" creationId="{86DE5313-F2E4-40A8-927A-898D9CF47BCD}"/>
          </ac:spMkLst>
        </pc:spChg>
        <pc:spChg chg="add mod">
          <ac:chgData name="Sandra Liliana Parrado Herrera" userId="ca66d388-57ff-46e3-8e8e-5c6b68a805f3" providerId="ADAL" clId="{E7D93B0B-A5D2-4710-B019-E292D52B150D}" dt="2021-11-01T17:55:33.308" v="382" actId="1076"/>
          <ac:spMkLst>
            <pc:docMk/>
            <pc:sldMk cId="1518270381" sldId="264"/>
            <ac:spMk id="19" creationId="{55D9B8BB-067E-4C38-A65C-F942C1D21B8C}"/>
          </ac:spMkLst>
        </pc:spChg>
        <pc:graphicFrameChg chg="add del mod">
          <ac:chgData name="Sandra Liliana Parrado Herrera" userId="ca66d388-57ff-46e3-8e8e-5c6b68a805f3" providerId="ADAL" clId="{E7D93B0B-A5D2-4710-B019-E292D52B150D}" dt="2021-11-01T17:55:28.749" v="381" actId="1076"/>
          <ac:graphicFrameMkLst>
            <pc:docMk/>
            <pc:sldMk cId="1518270381" sldId="264"/>
            <ac:graphicFrameMk id="10" creationId="{59506CC2-6A67-4414-BA4E-B9A95EC38144}"/>
          </ac:graphicFrameMkLst>
        </pc:graphicFrameChg>
        <pc:graphicFrameChg chg="add mod">
          <ac:chgData name="Sandra Liliana Parrado Herrera" userId="ca66d388-57ff-46e3-8e8e-5c6b68a805f3" providerId="ADAL" clId="{E7D93B0B-A5D2-4710-B019-E292D52B150D}" dt="2021-11-01T17:40:40.654" v="316" actId="14100"/>
          <ac:graphicFrameMkLst>
            <pc:docMk/>
            <pc:sldMk cId="1518270381" sldId="264"/>
            <ac:graphicFrameMk id="13" creationId="{F227EF2F-A654-418E-A2AD-52495B72669D}"/>
          </ac:graphicFrameMkLst>
        </pc:graphicFrameChg>
        <pc:graphicFrameChg chg="del">
          <ac:chgData name="Sandra Liliana Parrado Herrera" userId="ca66d388-57ff-46e3-8e8e-5c6b68a805f3" providerId="ADAL" clId="{E7D93B0B-A5D2-4710-B019-E292D52B150D}" dt="2021-11-01T17:36:41.618" v="291" actId="478"/>
          <ac:graphicFrameMkLst>
            <pc:docMk/>
            <pc:sldMk cId="1518270381" sldId="264"/>
            <ac:graphicFrameMk id="14" creationId="{00000000-0000-0000-0000-000000000000}"/>
          </ac:graphicFrameMkLst>
        </pc:graphicFrameChg>
        <pc:graphicFrameChg chg="del mod">
          <ac:chgData name="Sandra Liliana Parrado Herrera" userId="ca66d388-57ff-46e3-8e8e-5c6b68a805f3" providerId="ADAL" clId="{E7D93B0B-A5D2-4710-B019-E292D52B150D}" dt="2021-11-01T17:45:35.903" v="336" actId="478"/>
          <ac:graphicFrameMkLst>
            <pc:docMk/>
            <pc:sldMk cId="1518270381" sldId="264"/>
            <ac:graphicFrameMk id="15" creationId="{0803DFA5-52F2-415B-A63D-2E5C27B21336}"/>
          </ac:graphicFrameMkLst>
        </pc:graphicFrameChg>
        <pc:graphicFrameChg chg="del mod">
          <ac:chgData name="Sandra Liliana Parrado Herrera" userId="ca66d388-57ff-46e3-8e8e-5c6b68a805f3" providerId="ADAL" clId="{E7D93B0B-A5D2-4710-B019-E292D52B150D}" dt="2021-11-01T17:39:06.543" v="295" actId="478"/>
          <ac:graphicFrameMkLst>
            <pc:docMk/>
            <pc:sldMk cId="1518270381" sldId="264"/>
            <ac:graphicFrameMk id="17" creationId="{00000000-0000-0000-0000-000000000000}"/>
          </ac:graphicFrameMkLst>
        </pc:graphicFrameChg>
        <pc:graphicFrameChg chg="add mod">
          <ac:chgData name="Sandra Liliana Parrado Herrera" userId="ca66d388-57ff-46e3-8e8e-5c6b68a805f3" providerId="ADAL" clId="{E7D93B0B-A5D2-4710-B019-E292D52B150D}" dt="2021-11-01T17:55:00.457" v="377" actId="2085"/>
          <ac:graphicFrameMkLst>
            <pc:docMk/>
            <pc:sldMk cId="1518270381" sldId="264"/>
            <ac:graphicFrameMk id="18" creationId="{DDB1EE25-173D-439E-84C2-BC08A7BF2A54}"/>
          </ac:graphicFrameMkLst>
        </pc:graphicFrameChg>
      </pc:sldChg>
      <pc:sldChg chg="mod modShow">
        <pc:chgData name="Sandra Liliana Parrado Herrera" userId="ca66d388-57ff-46e3-8e8e-5c6b68a805f3" providerId="ADAL" clId="{E7D93B0B-A5D2-4710-B019-E292D52B150D}" dt="2021-11-01T19:42:07.736" v="1176" actId="729"/>
        <pc:sldMkLst>
          <pc:docMk/>
          <pc:sldMk cId="2971704938" sldId="277"/>
        </pc:sldMkLst>
      </pc:sldChg>
      <pc:sldChg chg="del">
        <pc:chgData name="Sandra Liliana Parrado Herrera" userId="ca66d388-57ff-46e3-8e8e-5c6b68a805f3" providerId="ADAL" clId="{E7D93B0B-A5D2-4710-B019-E292D52B150D}" dt="2021-11-01T19:07:10.907" v="621" actId="2696"/>
        <pc:sldMkLst>
          <pc:docMk/>
          <pc:sldMk cId="3612303199" sldId="281"/>
        </pc:sldMkLst>
      </pc:sldChg>
      <pc:sldChg chg="delSp modSp mod">
        <pc:chgData name="Sandra Liliana Parrado Herrera" userId="ca66d388-57ff-46e3-8e8e-5c6b68a805f3" providerId="ADAL" clId="{E7D93B0B-A5D2-4710-B019-E292D52B150D}" dt="2021-11-01T19:29:38.675" v="1135" actId="20577"/>
        <pc:sldMkLst>
          <pc:docMk/>
          <pc:sldMk cId="2249988404" sldId="282"/>
        </pc:sldMkLst>
        <pc:spChg chg="mod">
          <ac:chgData name="Sandra Liliana Parrado Herrera" userId="ca66d388-57ff-46e3-8e8e-5c6b68a805f3" providerId="ADAL" clId="{E7D93B0B-A5D2-4710-B019-E292D52B150D}" dt="2021-11-01T19:29:38.675" v="1135" actId="20577"/>
          <ac:spMkLst>
            <pc:docMk/>
            <pc:sldMk cId="2249988404" sldId="282"/>
            <ac:spMk id="2" creationId="{4D69C85D-C500-4FA4-97DA-7BBD3ECE7B74}"/>
          </ac:spMkLst>
        </pc:spChg>
        <pc:spChg chg="del">
          <ac:chgData name="Sandra Liliana Parrado Herrera" userId="ca66d388-57ff-46e3-8e8e-5c6b68a805f3" providerId="ADAL" clId="{E7D93B0B-A5D2-4710-B019-E292D52B150D}" dt="2021-11-01T19:07:17.468" v="623" actId="478"/>
          <ac:spMkLst>
            <pc:docMk/>
            <pc:sldMk cId="2249988404" sldId="282"/>
            <ac:spMk id="24" creationId="{518CDCE8-FE0D-49D2-AB19-D79F472E9224}"/>
          </ac:spMkLst>
        </pc:spChg>
        <pc:spChg chg="mod">
          <ac:chgData name="Sandra Liliana Parrado Herrera" userId="ca66d388-57ff-46e3-8e8e-5c6b68a805f3" providerId="ADAL" clId="{E7D93B0B-A5D2-4710-B019-E292D52B150D}" dt="2021-11-01T19:28:56.945" v="1088" actId="20577"/>
          <ac:spMkLst>
            <pc:docMk/>
            <pc:sldMk cId="2249988404" sldId="282"/>
            <ac:spMk id="26" creationId="{2D2BE83B-BB91-4ECE-81E9-59A417E67C95}"/>
          </ac:spMkLst>
        </pc:spChg>
        <pc:spChg chg="del">
          <ac:chgData name="Sandra Liliana Parrado Herrera" userId="ca66d388-57ff-46e3-8e8e-5c6b68a805f3" providerId="ADAL" clId="{E7D93B0B-A5D2-4710-B019-E292D52B150D}" dt="2021-11-01T19:07:35.247" v="625" actId="478"/>
          <ac:spMkLst>
            <pc:docMk/>
            <pc:sldMk cId="2249988404" sldId="282"/>
            <ac:spMk id="27" creationId="{DC678519-3103-44C5-A0DA-6DDB9F5683A9}"/>
          </ac:spMkLst>
        </pc:spChg>
        <pc:spChg chg="del">
          <ac:chgData name="Sandra Liliana Parrado Herrera" userId="ca66d388-57ff-46e3-8e8e-5c6b68a805f3" providerId="ADAL" clId="{E7D93B0B-A5D2-4710-B019-E292D52B150D}" dt="2021-11-01T19:07:31.626" v="624" actId="478"/>
          <ac:spMkLst>
            <pc:docMk/>
            <pc:sldMk cId="2249988404" sldId="282"/>
            <ac:spMk id="29" creationId="{FA93AE19-DACB-4BB0-9512-5B4DC18C82F5}"/>
          </ac:spMkLst>
        </pc:spChg>
        <pc:graphicFrameChg chg="del">
          <ac:chgData name="Sandra Liliana Parrado Herrera" userId="ca66d388-57ff-46e3-8e8e-5c6b68a805f3" providerId="ADAL" clId="{E7D93B0B-A5D2-4710-B019-E292D52B150D}" dt="2021-11-01T19:07:15.948" v="622" actId="478"/>
          <ac:graphicFrameMkLst>
            <pc:docMk/>
            <pc:sldMk cId="2249988404" sldId="282"/>
            <ac:graphicFrameMk id="25" creationId="{E261007B-6F2D-4F57-984F-8C6D4B1CB6BF}"/>
          </ac:graphicFrameMkLst>
        </pc:graphicFrameChg>
        <pc:picChg chg="mod">
          <ac:chgData name="Sandra Liliana Parrado Herrera" userId="ca66d388-57ff-46e3-8e8e-5c6b68a805f3" providerId="ADAL" clId="{E7D93B0B-A5D2-4710-B019-E292D52B150D}" dt="2021-11-01T19:29:09.062" v="1089" actId="1076"/>
          <ac:picMkLst>
            <pc:docMk/>
            <pc:sldMk cId="2249988404" sldId="282"/>
            <ac:picMk id="28" creationId="{04EF0F71-F99D-479C-BBA8-18E6B9BF80D9}"/>
          </ac:picMkLst>
        </pc:picChg>
      </pc:sldChg>
      <pc:sldChg chg="addSp delSp modSp del mod">
        <pc:chgData name="Sandra Liliana Parrado Herrera" userId="ca66d388-57ff-46e3-8e8e-5c6b68a805f3" providerId="ADAL" clId="{E7D93B0B-A5D2-4710-B019-E292D52B150D}" dt="2021-11-01T18:05:05.442" v="397" actId="2696"/>
        <pc:sldMkLst>
          <pc:docMk/>
          <pc:sldMk cId="1808581423" sldId="283"/>
        </pc:sldMkLst>
        <pc:picChg chg="del">
          <ac:chgData name="Sandra Liliana Parrado Herrera" userId="ca66d388-57ff-46e3-8e8e-5c6b68a805f3" providerId="ADAL" clId="{E7D93B0B-A5D2-4710-B019-E292D52B150D}" dt="2021-11-01T18:03:39.045" v="390" actId="478"/>
          <ac:picMkLst>
            <pc:docMk/>
            <pc:sldMk cId="1808581423" sldId="283"/>
            <ac:picMk id="4" creationId="{92BE88B9-0160-424B-924F-539CDD32B4B3}"/>
          </ac:picMkLst>
        </pc:picChg>
        <pc:picChg chg="add mod">
          <ac:chgData name="Sandra Liliana Parrado Herrera" userId="ca66d388-57ff-46e3-8e8e-5c6b68a805f3" providerId="ADAL" clId="{E7D93B0B-A5D2-4710-B019-E292D52B150D}" dt="2021-11-01T18:04:17.242" v="392" actId="1076"/>
          <ac:picMkLst>
            <pc:docMk/>
            <pc:sldMk cId="1808581423" sldId="283"/>
            <ac:picMk id="1026" creationId="{802E20A8-8CB9-4DB9-A76B-960AC0F62C06}"/>
          </ac:picMkLst>
        </pc:picChg>
      </pc:sldChg>
      <pc:sldChg chg="modSp mod modShow">
        <pc:chgData name="Sandra Liliana Parrado Herrera" userId="ca66d388-57ff-46e3-8e8e-5c6b68a805f3" providerId="ADAL" clId="{E7D93B0B-A5D2-4710-B019-E292D52B150D}" dt="2021-11-01T19:42:17.013" v="1177" actId="729"/>
        <pc:sldMkLst>
          <pc:docMk/>
          <pc:sldMk cId="2272312505" sldId="284"/>
        </pc:sldMkLst>
        <pc:graphicFrameChg chg="modGraphic">
          <ac:chgData name="Sandra Liliana Parrado Herrera" userId="ca66d388-57ff-46e3-8e8e-5c6b68a805f3" providerId="ADAL" clId="{E7D93B0B-A5D2-4710-B019-E292D52B150D}" dt="2021-11-01T18:31:29.661" v="408" actId="6549"/>
          <ac:graphicFrameMkLst>
            <pc:docMk/>
            <pc:sldMk cId="2272312505" sldId="284"/>
            <ac:graphicFrameMk id="2" creationId="{0CFD0541-9228-463C-9F0D-F0970188D492}"/>
          </ac:graphicFrameMkLst>
        </pc:graphicFrameChg>
      </pc:sldChg>
      <pc:sldChg chg="modSp del ord">
        <pc:chgData name="Sandra Liliana Parrado Herrera" userId="ca66d388-57ff-46e3-8e8e-5c6b68a805f3" providerId="ADAL" clId="{E7D93B0B-A5D2-4710-B019-E292D52B150D}" dt="2021-11-01T18:58:21.679" v="580" actId="2696"/>
        <pc:sldMkLst>
          <pc:docMk/>
          <pc:sldMk cId="0" sldId="286"/>
        </pc:sldMkLst>
        <pc:graphicFrameChg chg="mod">
          <ac:chgData name="Sandra Liliana Parrado Herrera" userId="ca66d388-57ff-46e3-8e8e-5c6b68a805f3" providerId="ADAL" clId="{E7D93B0B-A5D2-4710-B019-E292D52B150D}" dt="2021-11-01T18:44:16.704" v="445" actId="21"/>
          <ac:graphicFrameMkLst>
            <pc:docMk/>
            <pc:sldMk cId="0" sldId="286"/>
            <ac:graphicFrameMk id="2273" creationId="{00000000-0000-0000-0000-000000000000}"/>
          </ac:graphicFrameMkLst>
        </pc:graphicFrameChg>
      </pc:sldChg>
      <pc:sldChg chg="modSp del">
        <pc:chgData name="Sandra Liliana Parrado Herrera" userId="ca66d388-57ff-46e3-8e8e-5c6b68a805f3" providerId="ADAL" clId="{E7D93B0B-A5D2-4710-B019-E292D52B150D}" dt="2021-11-01T18:59:02.946" v="601" actId="2696"/>
        <pc:sldMkLst>
          <pc:docMk/>
          <pc:sldMk cId="3247889737" sldId="291"/>
        </pc:sldMkLst>
        <pc:graphicFrameChg chg="mod">
          <ac:chgData name="Sandra Liliana Parrado Herrera" userId="ca66d388-57ff-46e3-8e8e-5c6b68a805f3" providerId="ADAL" clId="{E7D93B0B-A5D2-4710-B019-E292D52B150D}" dt="2021-11-01T18:47:43.337" v="471" actId="21"/>
          <ac:graphicFrameMkLst>
            <pc:docMk/>
            <pc:sldMk cId="3247889737" sldId="291"/>
            <ac:graphicFrameMk id="2273" creationId="{00000000-0000-0000-0000-000000000000}"/>
          </ac:graphicFrameMkLst>
        </pc:graphicFrameChg>
      </pc:sldChg>
      <pc:sldChg chg="add del">
        <pc:chgData name="Sandra Liliana Parrado Herrera" userId="ca66d388-57ff-46e3-8e8e-5c6b68a805f3" providerId="ADAL" clId="{E7D93B0B-A5D2-4710-B019-E292D52B150D}" dt="2021-11-01T18:33:24.715" v="411" actId="2696"/>
        <pc:sldMkLst>
          <pc:docMk/>
          <pc:sldMk cId="335042232" sldId="317"/>
        </pc:sldMkLst>
      </pc:sldChg>
      <pc:sldChg chg="modSp add del mod">
        <pc:chgData name="Sandra Liliana Parrado Herrera" userId="ca66d388-57ff-46e3-8e8e-5c6b68a805f3" providerId="ADAL" clId="{E7D93B0B-A5D2-4710-B019-E292D52B150D}" dt="2021-11-02T17:20:29.640" v="1353" actId="20577"/>
        <pc:sldMkLst>
          <pc:docMk/>
          <pc:sldMk cId="3157243771" sldId="433"/>
        </pc:sldMkLst>
        <pc:spChg chg="mod">
          <ac:chgData name="Sandra Liliana Parrado Herrera" userId="ca66d388-57ff-46e3-8e8e-5c6b68a805f3" providerId="ADAL" clId="{E7D93B0B-A5D2-4710-B019-E292D52B150D}" dt="2021-11-02T17:20:29.640" v="1353" actId="20577"/>
          <ac:spMkLst>
            <pc:docMk/>
            <pc:sldMk cId="3157243771" sldId="433"/>
            <ac:spMk id="6" creationId="{00000000-0000-0000-0000-000000000000}"/>
          </ac:spMkLst>
        </pc:spChg>
      </pc:sldChg>
      <pc:sldChg chg="add del mod modShow">
        <pc:chgData name="Sandra Liliana Parrado Herrera" userId="ca66d388-57ff-46e3-8e8e-5c6b68a805f3" providerId="ADAL" clId="{E7D93B0B-A5D2-4710-B019-E292D52B150D}" dt="2021-11-02T17:20:18.318" v="1350" actId="2696"/>
        <pc:sldMkLst>
          <pc:docMk/>
          <pc:sldMk cId="3019080668" sldId="437"/>
        </pc:sldMkLst>
      </pc:sldChg>
      <pc:sldChg chg="del">
        <pc:chgData name="Sandra Liliana Parrado Herrera" userId="ca66d388-57ff-46e3-8e8e-5c6b68a805f3" providerId="ADAL" clId="{E7D93B0B-A5D2-4710-B019-E292D52B150D}" dt="2021-11-01T19:31:03.663" v="1148" actId="2696"/>
        <pc:sldMkLst>
          <pc:docMk/>
          <pc:sldMk cId="2669091266" sldId="438"/>
        </pc:sldMkLst>
      </pc:sldChg>
      <pc:sldChg chg="del mod modShow">
        <pc:chgData name="Sandra Liliana Parrado Herrera" userId="ca66d388-57ff-46e3-8e8e-5c6b68a805f3" providerId="ADAL" clId="{E7D93B0B-A5D2-4710-B019-E292D52B150D}" dt="2021-11-02T16:47:00.933" v="1180" actId="2696"/>
        <pc:sldMkLst>
          <pc:docMk/>
          <pc:sldMk cId="0" sldId="439"/>
        </pc:sldMkLst>
      </pc:sldChg>
      <pc:sldChg chg="del">
        <pc:chgData name="Sandra Liliana Parrado Herrera" userId="ca66d388-57ff-46e3-8e8e-5c6b68a805f3" providerId="ADAL" clId="{E7D93B0B-A5D2-4710-B019-E292D52B150D}" dt="2021-11-01T19:39:10.565" v="1158" actId="2696"/>
        <pc:sldMkLst>
          <pc:docMk/>
          <pc:sldMk cId="300247413" sldId="440"/>
        </pc:sldMkLst>
      </pc:sldChg>
      <pc:sldChg chg="modSp mod">
        <pc:chgData name="Sandra Liliana Parrado Herrera" userId="ca66d388-57ff-46e3-8e8e-5c6b68a805f3" providerId="ADAL" clId="{E7D93B0B-A5D2-4710-B019-E292D52B150D}" dt="2021-11-01T17:57:20.315" v="389" actId="20577"/>
        <pc:sldMkLst>
          <pc:docMk/>
          <pc:sldMk cId="2649890649" sldId="442"/>
        </pc:sldMkLst>
        <pc:graphicFrameChg chg="modGraphic">
          <ac:chgData name="Sandra Liliana Parrado Herrera" userId="ca66d388-57ff-46e3-8e8e-5c6b68a805f3" providerId="ADAL" clId="{E7D93B0B-A5D2-4710-B019-E292D52B150D}" dt="2021-11-01T17:57:20.315" v="389" actId="20577"/>
          <ac:graphicFrameMkLst>
            <pc:docMk/>
            <pc:sldMk cId="2649890649" sldId="442"/>
            <ac:graphicFrameMk id="3" creationId="{00000000-0000-0000-0000-000000000000}"/>
          </ac:graphicFrameMkLst>
        </pc:graphicFrameChg>
      </pc:sldChg>
      <pc:sldChg chg="addSp delSp modSp add mod">
        <pc:chgData name="Sandra Liliana Parrado Herrera" userId="ca66d388-57ff-46e3-8e8e-5c6b68a805f3" providerId="ADAL" clId="{E7D93B0B-A5D2-4710-B019-E292D52B150D}" dt="2021-11-02T17:15:44.063" v="1331" actId="1076"/>
        <pc:sldMkLst>
          <pc:docMk/>
          <pc:sldMk cId="3485216117" sldId="591"/>
        </pc:sldMkLst>
        <pc:spChg chg="del">
          <ac:chgData name="Sandra Liliana Parrado Herrera" userId="ca66d388-57ff-46e3-8e8e-5c6b68a805f3" providerId="ADAL" clId="{E7D93B0B-A5D2-4710-B019-E292D52B150D}" dt="2021-11-02T17:15:38.639" v="1329" actId="478"/>
          <ac:spMkLst>
            <pc:docMk/>
            <pc:sldMk cId="3485216117" sldId="591"/>
            <ac:spMk id="2" creationId="{9E9060DA-6CCE-4237-A337-4322BE8E1395}"/>
          </ac:spMkLst>
        </pc:spChg>
        <pc:spChg chg="del">
          <ac:chgData name="Sandra Liliana Parrado Herrera" userId="ca66d388-57ff-46e3-8e8e-5c6b68a805f3" providerId="ADAL" clId="{E7D93B0B-A5D2-4710-B019-E292D52B150D}" dt="2021-11-02T17:14:41.119" v="1315" actId="478"/>
          <ac:spMkLst>
            <pc:docMk/>
            <pc:sldMk cId="3485216117" sldId="591"/>
            <ac:spMk id="8" creationId="{29524B77-FB0B-477F-8DDF-7943636C7448}"/>
          </ac:spMkLst>
        </pc:spChg>
        <pc:spChg chg="add mod">
          <ac:chgData name="Sandra Liliana Parrado Herrera" userId="ca66d388-57ff-46e3-8e8e-5c6b68a805f3" providerId="ADAL" clId="{E7D93B0B-A5D2-4710-B019-E292D52B150D}" dt="2021-11-02T17:14:41.988" v="1316"/>
          <ac:spMkLst>
            <pc:docMk/>
            <pc:sldMk cId="3485216117" sldId="591"/>
            <ac:spMk id="13" creationId="{92351507-6FC6-4F51-9003-3ABA7CDAFE28}"/>
          </ac:spMkLst>
        </pc:spChg>
        <pc:spChg chg="add mod">
          <ac:chgData name="Sandra Liliana Parrado Herrera" userId="ca66d388-57ff-46e3-8e8e-5c6b68a805f3" providerId="ADAL" clId="{E7D93B0B-A5D2-4710-B019-E292D52B150D}" dt="2021-11-02T17:15:44.063" v="1331" actId="1076"/>
          <ac:spMkLst>
            <pc:docMk/>
            <pc:sldMk cId="3485216117" sldId="591"/>
            <ac:spMk id="14" creationId="{04AC005A-4018-45E7-AAFF-C0A955BCD5A7}"/>
          </ac:spMkLst>
        </pc:spChg>
      </pc:sldChg>
      <pc:sldChg chg="modSp add mod">
        <pc:chgData name="Sandra Liliana Parrado Herrera" userId="ca66d388-57ff-46e3-8e8e-5c6b68a805f3" providerId="ADAL" clId="{E7D93B0B-A5D2-4710-B019-E292D52B150D}" dt="2021-11-02T17:15:31.145" v="1328" actId="20577"/>
        <pc:sldMkLst>
          <pc:docMk/>
          <pc:sldMk cId="1510508508" sldId="606"/>
        </pc:sldMkLst>
        <pc:spChg chg="mod">
          <ac:chgData name="Sandra Liliana Parrado Herrera" userId="ca66d388-57ff-46e3-8e8e-5c6b68a805f3" providerId="ADAL" clId="{E7D93B0B-A5D2-4710-B019-E292D52B150D}" dt="2021-11-02T17:15:31.145" v="1328" actId="20577"/>
          <ac:spMkLst>
            <pc:docMk/>
            <pc:sldMk cId="1510508508" sldId="606"/>
            <ac:spMk id="6" creationId="{92471F50-0E21-4896-8AA2-EF2E4E4AC77E}"/>
          </ac:spMkLst>
        </pc:spChg>
        <pc:spChg chg="mod">
          <ac:chgData name="Sandra Liliana Parrado Herrera" userId="ca66d388-57ff-46e3-8e8e-5c6b68a805f3" providerId="ADAL" clId="{E7D93B0B-A5D2-4710-B019-E292D52B150D}" dt="2021-11-02T17:14:33.655" v="1314" actId="20577"/>
          <ac:spMkLst>
            <pc:docMk/>
            <pc:sldMk cId="1510508508" sldId="606"/>
            <ac:spMk id="9" creationId="{29524B77-FB0B-477F-8DDF-7943636C7448}"/>
          </ac:spMkLst>
        </pc:spChg>
      </pc:sldChg>
      <pc:sldChg chg="addSp delSp modSp add mod">
        <pc:chgData name="Sandra Liliana Parrado Herrera" userId="ca66d388-57ff-46e3-8e8e-5c6b68a805f3" providerId="ADAL" clId="{E7D93B0B-A5D2-4710-B019-E292D52B150D}" dt="2021-11-02T17:16:32.047" v="1337" actId="20577"/>
        <pc:sldMkLst>
          <pc:docMk/>
          <pc:sldMk cId="4234385291" sldId="651"/>
        </pc:sldMkLst>
        <pc:spChg chg="del">
          <ac:chgData name="Sandra Liliana Parrado Herrera" userId="ca66d388-57ff-46e3-8e8e-5c6b68a805f3" providerId="ADAL" clId="{E7D93B0B-A5D2-4710-B019-E292D52B150D}" dt="2021-11-01T19:41:24.916" v="1172" actId="478"/>
          <ac:spMkLst>
            <pc:docMk/>
            <pc:sldMk cId="4234385291" sldId="651"/>
            <ac:spMk id="5" creationId="{29524B77-FB0B-477F-8DDF-7943636C7448}"/>
          </ac:spMkLst>
        </pc:spChg>
        <pc:spChg chg="add mod">
          <ac:chgData name="Sandra Liliana Parrado Herrera" userId="ca66d388-57ff-46e3-8e8e-5c6b68a805f3" providerId="ADAL" clId="{E7D93B0B-A5D2-4710-B019-E292D52B150D}" dt="2021-11-02T17:16:32.047" v="1337" actId="20577"/>
          <ac:spMkLst>
            <pc:docMk/>
            <pc:sldMk cId="4234385291" sldId="651"/>
            <ac:spMk id="6" creationId="{4EE97A2A-368D-4EE5-823B-EDD2A3466175}"/>
          </ac:spMkLst>
        </pc:spChg>
        <pc:spChg chg="del">
          <ac:chgData name="Sandra Liliana Parrado Herrera" userId="ca66d388-57ff-46e3-8e8e-5c6b68a805f3" providerId="ADAL" clId="{E7D93B0B-A5D2-4710-B019-E292D52B150D}" dt="2021-11-01T19:41:37.251" v="1174" actId="478"/>
          <ac:spMkLst>
            <pc:docMk/>
            <pc:sldMk cId="4234385291" sldId="651"/>
            <ac:spMk id="14" creationId="{EF94C1F9-CFCF-4A53-BEEF-4BCBA2F01189}"/>
          </ac:spMkLst>
        </pc:spChg>
      </pc:sldChg>
      <pc:sldChg chg="addSp delSp modSp add mod">
        <pc:chgData name="Sandra Liliana Parrado Herrera" userId="ca66d388-57ff-46e3-8e8e-5c6b68a805f3" providerId="ADAL" clId="{E7D93B0B-A5D2-4710-B019-E292D52B150D}" dt="2021-11-02T17:16:13.003" v="1333" actId="20577"/>
        <pc:sldMkLst>
          <pc:docMk/>
          <pc:sldMk cId="2782126931" sldId="652"/>
        </pc:sldMkLst>
        <pc:spChg chg="del">
          <ac:chgData name="Sandra Liliana Parrado Herrera" userId="ca66d388-57ff-46e3-8e8e-5c6b68a805f3" providerId="ADAL" clId="{E7D93B0B-A5D2-4710-B019-E292D52B150D}" dt="2021-11-01T18:04:54.672" v="395" actId="478"/>
          <ac:spMkLst>
            <pc:docMk/>
            <pc:sldMk cId="2782126931" sldId="652"/>
            <ac:spMk id="4" creationId="{FDFD163E-D9DF-4CF6-AAAE-BC62BA8D475E}"/>
          </ac:spMkLst>
        </pc:spChg>
        <pc:spChg chg="del">
          <ac:chgData name="Sandra Liliana Parrado Herrera" userId="ca66d388-57ff-46e3-8e8e-5c6b68a805f3" providerId="ADAL" clId="{E7D93B0B-A5D2-4710-B019-E292D52B150D}" dt="2021-11-01T18:04:52.103" v="394" actId="478"/>
          <ac:spMkLst>
            <pc:docMk/>
            <pc:sldMk cId="2782126931" sldId="652"/>
            <ac:spMk id="6" creationId="{BDAEBF00-0FF7-494B-B358-57CCBA21A265}"/>
          </ac:spMkLst>
        </pc:spChg>
        <pc:spChg chg="mod">
          <ac:chgData name="Sandra Liliana Parrado Herrera" userId="ca66d388-57ff-46e3-8e8e-5c6b68a805f3" providerId="ADAL" clId="{E7D93B0B-A5D2-4710-B019-E292D52B150D}" dt="2021-11-01T18:05:38.502" v="401" actId="2711"/>
          <ac:spMkLst>
            <pc:docMk/>
            <pc:sldMk cId="2782126931" sldId="652"/>
            <ac:spMk id="7" creationId="{BF69C268-EF99-4E1C-BFB5-FA9BC81CB62B}"/>
          </ac:spMkLst>
        </pc:spChg>
        <pc:spChg chg="add mod">
          <ac:chgData name="Sandra Liliana Parrado Herrera" userId="ca66d388-57ff-46e3-8e8e-5c6b68a805f3" providerId="ADAL" clId="{E7D93B0B-A5D2-4710-B019-E292D52B150D}" dt="2021-11-02T17:16:13.003" v="1333" actId="20577"/>
          <ac:spMkLst>
            <pc:docMk/>
            <pc:sldMk cId="2782126931" sldId="652"/>
            <ac:spMk id="8" creationId="{DAF9C59F-EC70-49FC-9AA9-F1CA5B229EAF}"/>
          </ac:spMkLst>
        </pc:spChg>
        <pc:spChg chg="add mod">
          <ac:chgData name="Sandra Liliana Parrado Herrera" userId="ca66d388-57ff-46e3-8e8e-5c6b68a805f3" providerId="ADAL" clId="{E7D93B0B-A5D2-4710-B019-E292D52B150D}" dt="2021-11-01T18:05:46.674" v="403" actId="1076"/>
          <ac:spMkLst>
            <pc:docMk/>
            <pc:sldMk cId="2782126931" sldId="652"/>
            <ac:spMk id="9" creationId="{ECE28BDC-9147-46CC-BA01-86F11BDFFFFE}"/>
          </ac:spMkLst>
        </pc:spChg>
        <pc:picChg chg="mod">
          <ac:chgData name="Sandra Liliana Parrado Herrera" userId="ca66d388-57ff-46e3-8e8e-5c6b68a805f3" providerId="ADAL" clId="{E7D93B0B-A5D2-4710-B019-E292D52B150D}" dt="2021-11-01T18:05:25.129" v="399" actId="1076"/>
          <ac:picMkLst>
            <pc:docMk/>
            <pc:sldMk cId="2782126931" sldId="652"/>
            <ac:picMk id="1026" creationId="{87D12FDF-2A06-4F0E-9248-6EE46DAF9541}"/>
          </ac:picMkLst>
        </pc:picChg>
      </pc:sldChg>
      <pc:sldChg chg="addSp delSp modSp add del mod">
        <pc:chgData name="Sandra Liliana Parrado Herrera" userId="ca66d388-57ff-46e3-8e8e-5c6b68a805f3" providerId="ADAL" clId="{E7D93B0B-A5D2-4710-B019-E292D52B150D}" dt="2021-11-01T19:40:22.691" v="1170" actId="2696"/>
        <pc:sldMkLst>
          <pc:docMk/>
          <pc:sldMk cId="2814225901" sldId="653"/>
        </pc:sldMkLst>
        <pc:spChg chg="mod">
          <ac:chgData name="Sandra Liliana Parrado Herrera" userId="ca66d388-57ff-46e3-8e8e-5c6b68a805f3" providerId="ADAL" clId="{E7D93B0B-A5D2-4710-B019-E292D52B150D}" dt="2021-11-01T19:40:14.309" v="1165" actId="1076"/>
          <ac:spMkLst>
            <pc:docMk/>
            <pc:sldMk cId="2814225901" sldId="653"/>
            <ac:spMk id="6" creationId="{C7F43C78-DF6B-413D-85FF-9B97502BF820}"/>
          </ac:spMkLst>
        </pc:spChg>
        <pc:spChg chg="add del">
          <ac:chgData name="Sandra Liliana Parrado Herrera" userId="ca66d388-57ff-46e3-8e8e-5c6b68a805f3" providerId="ADAL" clId="{E7D93B0B-A5D2-4710-B019-E292D52B150D}" dt="2021-11-01T19:40:18.037" v="1168" actId="478"/>
          <ac:spMkLst>
            <pc:docMk/>
            <pc:sldMk cId="2814225901" sldId="653"/>
            <ac:spMk id="8" creationId="{29524B77-FB0B-477F-8DDF-7943636C7448}"/>
          </ac:spMkLst>
        </pc:spChg>
        <pc:spChg chg="add del mod">
          <ac:chgData name="Sandra Liliana Parrado Herrera" userId="ca66d388-57ff-46e3-8e8e-5c6b68a805f3" providerId="ADAL" clId="{E7D93B0B-A5D2-4710-B019-E292D52B150D}" dt="2021-11-01T19:40:17.013" v="1167"/>
          <ac:spMkLst>
            <pc:docMk/>
            <pc:sldMk cId="2814225901" sldId="653"/>
            <ac:spMk id="9" creationId="{B6CC3A16-D8F2-444C-9883-95A3D26531BF}"/>
          </ac:spMkLst>
        </pc:spChg>
        <pc:spChg chg="mod">
          <ac:chgData name="Sandra Liliana Parrado Herrera" userId="ca66d388-57ff-46e3-8e8e-5c6b68a805f3" providerId="ADAL" clId="{E7D93B0B-A5D2-4710-B019-E292D52B150D}" dt="2021-11-01T19:40:15.812" v="1166" actId="1076"/>
          <ac:spMkLst>
            <pc:docMk/>
            <pc:sldMk cId="2814225901" sldId="653"/>
            <ac:spMk id="17" creationId="{112A2DCC-B03D-4751-96F9-312827E697F9}"/>
          </ac:spMkLst>
        </pc:spChg>
      </pc:sldChg>
      <pc:sldChg chg="delSp modSp add del mod">
        <pc:chgData name="Sandra Liliana Parrado Herrera" userId="ca66d388-57ff-46e3-8e8e-5c6b68a805f3" providerId="ADAL" clId="{E7D93B0B-A5D2-4710-B019-E292D52B150D}" dt="2021-11-02T16:57:54.633" v="1206" actId="2696"/>
        <pc:sldMkLst>
          <pc:docMk/>
          <pc:sldMk cId="1808514550" sldId="655"/>
        </pc:sldMkLst>
        <pc:spChg chg="mod">
          <ac:chgData name="Sandra Liliana Parrado Herrera" userId="ca66d388-57ff-46e3-8e8e-5c6b68a805f3" providerId="ADAL" clId="{E7D93B0B-A5D2-4710-B019-E292D52B150D}" dt="2021-11-01T18:43:44.815" v="442" actId="1076"/>
          <ac:spMkLst>
            <pc:docMk/>
            <pc:sldMk cId="1808514550" sldId="655"/>
            <ac:spMk id="67" creationId="{BA20DAC7-BF1D-2945-9344-EE9C489DFC5D}"/>
          </ac:spMkLst>
        </pc:spChg>
        <pc:spChg chg="del mod">
          <ac:chgData name="Sandra Liliana Parrado Herrera" userId="ca66d388-57ff-46e3-8e8e-5c6b68a805f3" providerId="ADAL" clId="{E7D93B0B-A5D2-4710-B019-E292D52B150D}" dt="2021-11-02T16:56:03.317" v="1204" actId="478"/>
          <ac:spMkLst>
            <pc:docMk/>
            <pc:sldMk cId="1808514550" sldId="655"/>
            <ac:spMk id="70" creationId="{55AA172D-6559-0A4A-98DA-25B6742FE123}"/>
          </ac:spMkLst>
        </pc:spChg>
        <pc:spChg chg="del mod">
          <ac:chgData name="Sandra Liliana Parrado Herrera" userId="ca66d388-57ff-46e3-8e8e-5c6b68a805f3" providerId="ADAL" clId="{E7D93B0B-A5D2-4710-B019-E292D52B150D}" dt="2021-11-02T16:57:04.069" v="1205" actId="478"/>
          <ac:spMkLst>
            <pc:docMk/>
            <pc:sldMk cId="1808514550" sldId="655"/>
            <ac:spMk id="85" creationId="{55AA172D-6559-0A4A-98DA-25B6742FE123}"/>
          </ac:spMkLst>
        </pc:spChg>
        <pc:spChg chg="mod">
          <ac:chgData name="Sandra Liliana Parrado Herrera" userId="ca66d388-57ff-46e3-8e8e-5c6b68a805f3" providerId="ADAL" clId="{E7D93B0B-A5D2-4710-B019-E292D52B150D}" dt="2021-11-01T18:57:48.995" v="549" actId="20577"/>
          <ac:spMkLst>
            <pc:docMk/>
            <pc:sldMk cId="1808514550" sldId="655"/>
            <ac:spMk id="86" creationId="{55AA172D-6559-0A4A-98DA-25B6742FE123}"/>
          </ac:spMkLst>
        </pc:spChg>
      </pc:sldChg>
      <pc:sldChg chg="modSp add mod">
        <pc:chgData name="Sandra Liliana Parrado Herrera" userId="ca66d388-57ff-46e3-8e8e-5c6b68a805f3" providerId="ADAL" clId="{E7D93B0B-A5D2-4710-B019-E292D52B150D}" dt="2021-11-02T17:16:48.621" v="1348" actId="20577"/>
        <pc:sldMkLst>
          <pc:docMk/>
          <pc:sldMk cId="1873884086" sldId="657"/>
        </pc:sldMkLst>
        <pc:spChg chg="mod">
          <ac:chgData name="Sandra Liliana Parrado Herrera" userId="ca66d388-57ff-46e3-8e8e-5c6b68a805f3" providerId="ADAL" clId="{E7D93B0B-A5D2-4710-B019-E292D52B150D}" dt="2021-11-02T17:16:48.621" v="1348" actId="20577"/>
          <ac:spMkLst>
            <pc:docMk/>
            <pc:sldMk cId="1873884086" sldId="657"/>
            <ac:spMk id="3" creationId="{00000000-0000-0000-0000-000000000000}"/>
          </ac:spMkLst>
        </pc:spChg>
        <pc:spChg chg="mod">
          <ac:chgData name="Sandra Liliana Parrado Herrera" userId="ca66d388-57ff-46e3-8e8e-5c6b68a805f3" providerId="ADAL" clId="{E7D93B0B-A5D2-4710-B019-E292D52B150D}" dt="2021-11-01T19:42:45.634" v="1178" actId="207"/>
          <ac:spMkLst>
            <pc:docMk/>
            <pc:sldMk cId="1873884086" sldId="657"/>
            <ac:spMk id="12" creationId="{88459E6C-1172-4555-8045-4F31FA429E79}"/>
          </ac:spMkLst>
        </pc:spChg>
      </pc:sldChg>
      <pc:sldChg chg="delSp modSp add del mod">
        <pc:chgData name="Sandra Liliana Parrado Herrera" userId="ca66d388-57ff-46e3-8e8e-5c6b68a805f3" providerId="ADAL" clId="{E7D93B0B-A5D2-4710-B019-E292D52B150D}" dt="2021-11-02T17:03:08.816" v="1298" actId="2696"/>
        <pc:sldMkLst>
          <pc:docMk/>
          <pc:sldMk cId="3504125142" sldId="666"/>
        </pc:sldMkLst>
        <pc:spChg chg="mod">
          <ac:chgData name="Sandra Liliana Parrado Herrera" userId="ca66d388-57ff-46e3-8e8e-5c6b68a805f3" providerId="ADAL" clId="{E7D93B0B-A5D2-4710-B019-E292D52B150D}" dt="2021-11-01T19:01:57.441" v="617" actId="20577"/>
          <ac:spMkLst>
            <pc:docMk/>
            <pc:sldMk cId="3504125142" sldId="666"/>
            <ac:spMk id="70" creationId="{55AA172D-6559-0A4A-98DA-25B6742FE123}"/>
          </ac:spMkLst>
        </pc:spChg>
        <pc:spChg chg="del mod">
          <ac:chgData name="Sandra Liliana Parrado Herrera" userId="ca66d388-57ff-46e3-8e8e-5c6b68a805f3" providerId="ADAL" clId="{E7D93B0B-A5D2-4710-B019-E292D52B150D}" dt="2021-11-02T16:58:53.591" v="1246" actId="478"/>
          <ac:spMkLst>
            <pc:docMk/>
            <pc:sldMk cId="3504125142" sldId="666"/>
            <ac:spMk id="72" creationId="{55AA172D-6559-0A4A-98DA-25B6742FE123}"/>
          </ac:spMkLst>
        </pc:spChg>
        <pc:spChg chg="mod">
          <ac:chgData name="Sandra Liliana Parrado Herrera" userId="ca66d388-57ff-46e3-8e8e-5c6b68a805f3" providerId="ADAL" clId="{E7D93B0B-A5D2-4710-B019-E292D52B150D}" dt="2021-11-01T19:01:54.980" v="615" actId="20577"/>
          <ac:spMkLst>
            <pc:docMk/>
            <pc:sldMk cId="3504125142" sldId="666"/>
            <ac:spMk id="85" creationId="{55AA172D-6559-0A4A-98DA-25B6742FE123}"/>
          </ac:spMkLst>
        </pc:spChg>
        <pc:spChg chg="mod">
          <ac:chgData name="Sandra Liliana Parrado Herrera" userId="ca66d388-57ff-46e3-8e8e-5c6b68a805f3" providerId="ADAL" clId="{E7D93B0B-A5D2-4710-B019-E292D52B150D}" dt="2021-11-01T19:01:59.941" v="619" actId="20577"/>
          <ac:spMkLst>
            <pc:docMk/>
            <pc:sldMk cId="3504125142" sldId="666"/>
            <ac:spMk id="86" creationId="{55AA172D-6559-0A4A-98DA-25B6742FE123}"/>
          </ac:spMkLst>
        </pc:spChg>
      </pc:sldChg>
      <pc:sldChg chg="modSp add mod">
        <pc:chgData name="Sandra Liliana Parrado Herrera" userId="ca66d388-57ff-46e3-8e8e-5c6b68a805f3" providerId="ADAL" clId="{E7D93B0B-A5D2-4710-B019-E292D52B150D}" dt="2021-11-02T17:17:19.404" v="1349" actId="20577"/>
        <pc:sldMkLst>
          <pc:docMk/>
          <pc:sldMk cId="2470885299" sldId="667"/>
        </pc:sldMkLst>
        <pc:spChg chg="mod">
          <ac:chgData name="Sandra Liliana Parrado Herrera" userId="ca66d388-57ff-46e3-8e8e-5c6b68a805f3" providerId="ADAL" clId="{E7D93B0B-A5D2-4710-B019-E292D52B150D}" dt="2021-11-02T17:17:19.404" v="1349" actId="20577"/>
          <ac:spMkLst>
            <pc:docMk/>
            <pc:sldMk cId="2470885299" sldId="667"/>
            <ac:spMk id="6" creationId="{00000000-0000-0000-0000-000000000000}"/>
          </ac:spMkLst>
        </pc:spChg>
      </pc:sldChg>
      <pc:sldChg chg="add del">
        <pc:chgData name="Sandra Liliana Parrado Herrera" userId="ca66d388-57ff-46e3-8e8e-5c6b68a805f3" providerId="ADAL" clId="{E7D93B0B-A5D2-4710-B019-E292D52B150D}" dt="2021-11-01T18:48:31.058" v="486" actId="2696"/>
        <pc:sldMkLst>
          <pc:docMk/>
          <pc:sldMk cId="4140183203" sldId="667"/>
        </pc:sldMkLst>
      </pc:sldChg>
      <pc:sldChg chg="modSp add mod">
        <pc:chgData name="Sandra Liliana Parrado Herrera" userId="ca66d388-57ff-46e3-8e8e-5c6b68a805f3" providerId="ADAL" clId="{E7D93B0B-A5D2-4710-B019-E292D52B150D}" dt="2021-11-02T17:16:26.084" v="1335" actId="20577"/>
        <pc:sldMkLst>
          <pc:docMk/>
          <pc:sldMk cId="276219013" sldId="668"/>
        </pc:sldMkLst>
        <pc:spChg chg="mod">
          <ac:chgData name="Sandra Liliana Parrado Herrera" userId="ca66d388-57ff-46e3-8e8e-5c6b68a805f3" providerId="ADAL" clId="{E7D93B0B-A5D2-4710-B019-E292D52B150D}" dt="2021-11-02T17:16:26.084" v="1335" actId="20577"/>
          <ac:spMkLst>
            <pc:docMk/>
            <pc:sldMk cId="276219013" sldId="668"/>
            <ac:spMk id="6" creationId="{00000000-0000-0000-0000-000000000000}"/>
          </ac:spMkLst>
        </pc:spChg>
      </pc:sldChg>
      <pc:sldChg chg="modSp add mod">
        <pc:chgData name="Sandra Liliana Parrado Herrera" userId="ca66d388-57ff-46e3-8e8e-5c6b68a805f3" providerId="ADAL" clId="{E7D93B0B-A5D2-4710-B019-E292D52B150D}" dt="2021-11-02T16:53:10.831" v="1201" actId="108"/>
        <pc:sldMkLst>
          <pc:docMk/>
          <pc:sldMk cId="1677160543" sldId="669"/>
        </pc:sldMkLst>
        <pc:spChg chg="mod">
          <ac:chgData name="Sandra Liliana Parrado Herrera" userId="ca66d388-57ff-46e3-8e8e-5c6b68a805f3" providerId="ADAL" clId="{E7D93B0B-A5D2-4710-B019-E292D52B150D}" dt="2021-11-02T16:52:59.152" v="1200" actId="1076"/>
          <ac:spMkLst>
            <pc:docMk/>
            <pc:sldMk cId="1677160543" sldId="669"/>
            <ac:spMk id="70" creationId="{55AA172D-6559-0A4A-98DA-25B6742FE123}"/>
          </ac:spMkLst>
        </pc:spChg>
        <pc:spChg chg="mod">
          <ac:chgData name="Sandra Liliana Parrado Herrera" userId="ca66d388-57ff-46e3-8e8e-5c6b68a805f3" providerId="ADAL" clId="{E7D93B0B-A5D2-4710-B019-E292D52B150D}" dt="2021-11-02T16:52:48.850" v="1196" actId="20577"/>
          <ac:spMkLst>
            <pc:docMk/>
            <pc:sldMk cId="1677160543" sldId="669"/>
            <ac:spMk id="85" creationId="{55AA172D-6559-0A4A-98DA-25B6742FE123}"/>
          </ac:spMkLst>
        </pc:spChg>
        <pc:spChg chg="mod">
          <ac:chgData name="Sandra Liliana Parrado Herrera" userId="ca66d388-57ff-46e3-8e8e-5c6b68a805f3" providerId="ADAL" clId="{E7D93B0B-A5D2-4710-B019-E292D52B150D}" dt="2021-11-02T16:53:10.831" v="1201" actId="108"/>
          <ac:spMkLst>
            <pc:docMk/>
            <pc:sldMk cId="1677160543" sldId="669"/>
            <ac:spMk id="86" creationId="{55AA172D-6559-0A4A-98DA-25B6742FE123}"/>
          </ac:spMkLst>
        </pc:spChg>
      </pc:sldChg>
      <pc:sldChg chg="addSp delSp modSp add mod">
        <pc:chgData name="Sandra Liliana Parrado Herrera" userId="ca66d388-57ff-46e3-8e8e-5c6b68a805f3" providerId="ADAL" clId="{E7D93B0B-A5D2-4710-B019-E292D52B150D}" dt="2021-11-02T17:01:01.885" v="1284" actId="14100"/>
        <pc:sldMkLst>
          <pc:docMk/>
          <pc:sldMk cId="2332655963" sldId="670"/>
        </pc:sldMkLst>
        <pc:spChg chg="add mod">
          <ac:chgData name="Sandra Liliana Parrado Herrera" userId="ca66d388-57ff-46e3-8e8e-5c6b68a805f3" providerId="ADAL" clId="{E7D93B0B-A5D2-4710-B019-E292D52B150D}" dt="2021-11-02T16:59:34.353" v="1253" actId="20577"/>
          <ac:spMkLst>
            <pc:docMk/>
            <pc:sldMk cId="2332655963" sldId="670"/>
            <ac:spMk id="54" creationId="{8318D727-9E9D-46CB-AA8A-73B25E9283E8}"/>
          </ac:spMkLst>
        </pc:spChg>
        <pc:spChg chg="add mod">
          <ac:chgData name="Sandra Liliana Parrado Herrera" userId="ca66d388-57ff-46e3-8e8e-5c6b68a805f3" providerId="ADAL" clId="{E7D93B0B-A5D2-4710-B019-E292D52B150D}" dt="2021-11-02T16:59:29.066" v="1251" actId="20577"/>
          <ac:spMkLst>
            <pc:docMk/>
            <pc:sldMk cId="2332655963" sldId="670"/>
            <ac:spMk id="55" creationId="{1A3E4BEA-96D9-4CF3-8115-2E11F7A761AC}"/>
          </ac:spMkLst>
        </pc:spChg>
        <pc:spChg chg="add del mod">
          <ac:chgData name="Sandra Liliana Parrado Herrera" userId="ca66d388-57ff-46e3-8e8e-5c6b68a805f3" providerId="ADAL" clId="{E7D93B0B-A5D2-4710-B019-E292D52B150D}" dt="2021-11-02T17:00:46.520" v="1269" actId="478"/>
          <ac:spMkLst>
            <pc:docMk/>
            <pc:sldMk cId="2332655963" sldId="670"/>
            <ac:spMk id="56" creationId="{36DBF9F8-737A-440E-ABA0-792C541970B6}"/>
          </ac:spMkLst>
        </pc:spChg>
        <pc:spChg chg="add mod">
          <ac:chgData name="Sandra Liliana Parrado Herrera" userId="ca66d388-57ff-46e3-8e8e-5c6b68a805f3" providerId="ADAL" clId="{E7D93B0B-A5D2-4710-B019-E292D52B150D}" dt="2021-11-02T17:01:01.885" v="1284" actId="14100"/>
          <ac:spMkLst>
            <pc:docMk/>
            <pc:sldMk cId="2332655963" sldId="670"/>
            <ac:spMk id="57" creationId="{5BC32346-6CBD-45E4-9E87-FD3C628B28BA}"/>
          </ac:spMkLst>
        </pc:spChg>
        <pc:spChg chg="mod">
          <ac:chgData name="Sandra Liliana Parrado Herrera" userId="ca66d388-57ff-46e3-8e8e-5c6b68a805f3" providerId="ADAL" clId="{E7D93B0B-A5D2-4710-B019-E292D52B150D}" dt="2021-11-02T16:59:40.394" v="1263" actId="20577"/>
          <ac:spMkLst>
            <pc:docMk/>
            <pc:sldMk cId="2332655963" sldId="670"/>
            <ac:spMk id="70" creationId="{55AA172D-6559-0A4A-98DA-25B6742FE123}"/>
          </ac:spMkLst>
        </pc:spChg>
        <pc:spChg chg="del">
          <ac:chgData name="Sandra Liliana Parrado Herrera" userId="ca66d388-57ff-46e3-8e8e-5c6b68a805f3" providerId="ADAL" clId="{E7D93B0B-A5D2-4710-B019-E292D52B150D}" dt="2021-11-02T16:55:11.353" v="1202" actId="478"/>
          <ac:spMkLst>
            <pc:docMk/>
            <pc:sldMk cId="2332655963" sldId="670"/>
            <ac:spMk id="72" creationId="{55AA172D-6559-0A4A-98DA-25B6742FE123}"/>
          </ac:spMkLst>
        </pc:spChg>
        <pc:spChg chg="del">
          <ac:chgData name="Sandra Liliana Parrado Herrera" userId="ca66d388-57ff-46e3-8e8e-5c6b68a805f3" providerId="ADAL" clId="{E7D93B0B-A5D2-4710-B019-E292D52B150D}" dt="2021-11-02T16:59:04.285" v="1247" actId="478"/>
          <ac:spMkLst>
            <pc:docMk/>
            <pc:sldMk cId="2332655963" sldId="670"/>
            <ac:spMk id="85" creationId="{55AA172D-6559-0A4A-98DA-25B6742FE123}"/>
          </ac:spMkLst>
        </pc:spChg>
        <pc:spChg chg="del">
          <ac:chgData name="Sandra Liliana Parrado Herrera" userId="ca66d388-57ff-46e3-8e8e-5c6b68a805f3" providerId="ADAL" clId="{E7D93B0B-A5D2-4710-B019-E292D52B150D}" dt="2021-11-02T16:59:58.087" v="1264" actId="478"/>
          <ac:spMkLst>
            <pc:docMk/>
            <pc:sldMk cId="2332655963" sldId="670"/>
            <ac:spMk id="86" creationId="{55AA172D-6559-0A4A-98DA-25B6742FE123}"/>
          </ac:spMkLst>
        </pc:spChg>
      </pc:sldChg>
      <pc:sldChg chg="addSp delSp modSp add mod">
        <pc:chgData name="Sandra Liliana Parrado Herrera" userId="ca66d388-57ff-46e3-8e8e-5c6b68a805f3" providerId="ADAL" clId="{E7D93B0B-A5D2-4710-B019-E292D52B150D}" dt="2021-11-02T17:04:23.552" v="1299" actId="1076"/>
        <pc:sldMkLst>
          <pc:docMk/>
          <pc:sldMk cId="4140183203" sldId="671"/>
        </pc:sldMkLst>
        <pc:spChg chg="add mod">
          <ac:chgData name="Sandra Liliana Parrado Herrera" userId="ca66d388-57ff-46e3-8e8e-5c6b68a805f3" providerId="ADAL" clId="{E7D93B0B-A5D2-4710-B019-E292D52B150D}" dt="2021-11-02T17:04:23.552" v="1299" actId="1076"/>
          <ac:spMkLst>
            <pc:docMk/>
            <pc:sldMk cId="4140183203" sldId="671"/>
            <ac:spMk id="31" creationId="{21F4FC69-C5C4-4622-B5C9-3ADFC42D1F9A}"/>
          </ac:spMkLst>
        </pc:spChg>
        <pc:spChg chg="mod">
          <ac:chgData name="Sandra Liliana Parrado Herrera" userId="ca66d388-57ff-46e3-8e8e-5c6b68a805f3" providerId="ADAL" clId="{E7D93B0B-A5D2-4710-B019-E292D52B150D}" dt="2021-11-02T17:04:23.552" v="1299" actId="1076"/>
          <ac:spMkLst>
            <pc:docMk/>
            <pc:sldMk cId="4140183203" sldId="671"/>
            <ac:spMk id="61" creationId="{482742C0-6FFD-9E4B-8363-DAA7391B9657}"/>
          </ac:spMkLst>
        </pc:spChg>
        <pc:spChg chg="mod">
          <ac:chgData name="Sandra Liliana Parrado Herrera" userId="ca66d388-57ff-46e3-8e8e-5c6b68a805f3" providerId="ADAL" clId="{E7D93B0B-A5D2-4710-B019-E292D52B150D}" dt="2021-11-02T17:04:23.552" v="1299" actId="1076"/>
          <ac:spMkLst>
            <pc:docMk/>
            <pc:sldMk cId="4140183203" sldId="671"/>
            <ac:spMk id="62" creationId="{34088888-C581-C345-8A28-CA191C707B43}"/>
          </ac:spMkLst>
        </pc:spChg>
        <pc:spChg chg="del">
          <ac:chgData name="Sandra Liliana Parrado Herrera" userId="ca66d388-57ff-46e3-8e8e-5c6b68a805f3" providerId="ADAL" clId="{E7D93B0B-A5D2-4710-B019-E292D52B150D}" dt="2021-11-02T17:02:31.273" v="1291" actId="478"/>
          <ac:spMkLst>
            <pc:docMk/>
            <pc:sldMk cId="4140183203" sldId="671"/>
            <ac:spMk id="63" creationId="{EA90DA7E-D604-734C-BD9C-A2156B32349D}"/>
          </ac:spMkLst>
        </pc:spChg>
        <pc:spChg chg="del">
          <ac:chgData name="Sandra Liliana Parrado Herrera" userId="ca66d388-57ff-46e3-8e8e-5c6b68a805f3" providerId="ADAL" clId="{E7D93B0B-A5D2-4710-B019-E292D52B150D}" dt="2021-11-02T17:02:39.184" v="1293" actId="478"/>
          <ac:spMkLst>
            <pc:docMk/>
            <pc:sldMk cId="4140183203" sldId="671"/>
            <ac:spMk id="64" creationId="{9F3C4D29-122C-F646-8437-1969BAC48760}"/>
          </ac:spMkLst>
        </pc:spChg>
        <pc:spChg chg="mod">
          <ac:chgData name="Sandra Liliana Parrado Herrera" userId="ca66d388-57ff-46e3-8e8e-5c6b68a805f3" providerId="ADAL" clId="{E7D93B0B-A5D2-4710-B019-E292D52B150D}" dt="2021-11-02T17:04:23.552" v="1299" actId="1076"/>
          <ac:spMkLst>
            <pc:docMk/>
            <pc:sldMk cId="4140183203" sldId="671"/>
            <ac:spMk id="67" creationId="{BA20DAC7-BF1D-2945-9344-EE9C489DFC5D}"/>
          </ac:spMkLst>
        </pc:spChg>
        <pc:spChg chg="del">
          <ac:chgData name="Sandra Liliana Parrado Herrera" userId="ca66d388-57ff-46e3-8e8e-5c6b68a805f3" providerId="ADAL" clId="{E7D93B0B-A5D2-4710-B019-E292D52B150D}" dt="2021-11-02T17:01:08.740" v="1285" actId="478"/>
          <ac:spMkLst>
            <pc:docMk/>
            <pc:sldMk cId="4140183203" sldId="671"/>
            <ac:spMk id="70" creationId="{55AA172D-6559-0A4A-98DA-25B6742FE123}"/>
          </ac:spMkLst>
        </pc:spChg>
        <pc:spChg chg="del">
          <ac:chgData name="Sandra Liliana Parrado Herrera" userId="ca66d388-57ff-46e3-8e8e-5c6b68a805f3" providerId="ADAL" clId="{E7D93B0B-A5D2-4710-B019-E292D52B150D}" dt="2021-11-02T17:02:17.914" v="1288" actId="478"/>
          <ac:spMkLst>
            <pc:docMk/>
            <pc:sldMk cId="4140183203" sldId="671"/>
            <ac:spMk id="84" creationId="{BA20DAC7-BF1D-2945-9344-EE9C489DFC5D}"/>
          </ac:spMkLst>
        </pc:spChg>
        <pc:spChg chg="del">
          <ac:chgData name="Sandra Liliana Parrado Herrera" userId="ca66d388-57ff-46e3-8e8e-5c6b68a805f3" providerId="ADAL" clId="{E7D93B0B-A5D2-4710-B019-E292D52B150D}" dt="2021-11-02T17:02:25.858" v="1289" actId="478"/>
          <ac:spMkLst>
            <pc:docMk/>
            <pc:sldMk cId="4140183203" sldId="671"/>
            <ac:spMk id="85" creationId="{55AA172D-6559-0A4A-98DA-25B6742FE123}"/>
          </ac:spMkLst>
        </pc:spChg>
        <pc:grpChg chg="mod">
          <ac:chgData name="Sandra Liliana Parrado Herrera" userId="ca66d388-57ff-46e3-8e8e-5c6b68a805f3" providerId="ADAL" clId="{E7D93B0B-A5D2-4710-B019-E292D52B150D}" dt="2021-11-02T17:04:23.552" v="1299" actId="1076"/>
          <ac:grpSpMkLst>
            <pc:docMk/>
            <pc:sldMk cId="4140183203" sldId="671"/>
            <ac:grpSpMk id="17" creationId="{00000000-0000-0000-0000-000000000000}"/>
          </ac:grpSpMkLst>
        </pc:grpChg>
        <pc:grpChg chg="del">
          <ac:chgData name="Sandra Liliana Parrado Herrera" userId="ca66d388-57ff-46e3-8e8e-5c6b68a805f3" providerId="ADAL" clId="{E7D93B0B-A5D2-4710-B019-E292D52B150D}" dt="2021-11-02T17:02:29.513" v="1290" actId="478"/>
          <ac:grpSpMkLst>
            <pc:docMk/>
            <pc:sldMk cId="4140183203" sldId="671"/>
            <ac:grpSpMk id="22" creationId="{00000000-0000-0000-0000-000000000000}"/>
          </ac:grpSpMkLst>
        </pc:grpChg>
        <pc:cxnChg chg="del">
          <ac:chgData name="Sandra Liliana Parrado Herrera" userId="ca66d388-57ff-46e3-8e8e-5c6b68a805f3" providerId="ADAL" clId="{E7D93B0B-A5D2-4710-B019-E292D52B150D}" dt="2021-11-02T17:02:34.440" v="1292" actId="478"/>
          <ac:cxnSpMkLst>
            <pc:docMk/>
            <pc:sldMk cId="4140183203" sldId="671"/>
            <ac:cxnSpMk id="58" creationId="{A31EC40B-A03B-9441-B546-BF957A2BFB16}"/>
          </ac:cxnSpMkLst>
        </pc:cxnChg>
      </pc:sldChg>
    </pc:docChg>
  </pc:docChgLst>
  <pc:docChgLst>
    <pc:chgData name="Sandra Liliana Parrado Herrera" userId="S::sparrado@minhacienda.gov.co::ca66d388-57ff-46e3-8e8e-5c6b68a805f3" providerId="AD" clId="Web-{810E7C6F-474C-EED0-3264-BA4EB02CBA41}"/>
    <pc:docChg chg="modSld">
      <pc:chgData name="Sandra Liliana Parrado Herrera" userId="S::sparrado@minhacienda.gov.co::ca66d388-57ff-46e3-8e8e-5c6b68a805f3" providerId="AD" clId="Web-{810E7C6F-474C-EED0-3264-BA4EB02CBA41}" dt="2021-11-02T19:54:58.247" v="294"/>
      <pc:docMkLst>
        <pc:docMk/>
      </pc:docMkLst>
      <pc:sldChg chg="modSp">
        <pc:chgData name="Sandra Liliana Parrado Herrera" userId="S::sparrado@minhacienda.gov.co::ca66d388-57ff-46e3-8e8e-5c6b68a805f3" providerId="AD" clId="Web-{810E7C6F-474C-EED0-3264-BA4EB02CBA41}" dt="2021-11-02T19:54:58.247" v="294"/>
        <pc:sldMkLst>
          <pc:docMk/>
          <pc:sldMk cId="2272312505" sldId="284"/>
        </pc:sldMkLst>
        <pc:graphicFrameChg chg="mod modGraphic">
          <ac:chgData name="Sandra Liliana Parrado Herrera" userId="S::sparrado@minhacienda.gov.co::ca66d388-57ff-46e3-8e8e-5c6b68a805f3" providerId="AD" clId="Web-{810E7C6F-474C-EED0-3264-BA4EB02CBA41}" dt="2021-11-02T19:54:58.247" v="294"/>
          <ac:graphicFrameMkLst>
            <pc:docMk/>
            <pc:sldMk cId="2272312505" sldId="284"/>
            <ac:graphicFrameMk id="2" creationId="{0CFD0541-9228-463C-9F0D-F0970188D492}"/>
          </ac:graphicFrameMkLst>
        </pc:graphicFrameChg>
      </pc:sldChg>
    </pc:docChg>
  </pc:docChgLst>
  <pc:docChgLst>
    <pc:chgData name="Sandra Liliana Parrado Herrera" userId="S::sparrado@minhacienda.gov.co::ca66d388-57ff-46e3-8e8e-5c6b68a805f3" providerId="AD" clId="Web-{0215C3B7-B942-DADE-86BE-458674D64526}"/>
    <pc:docChg chg="modSld">
      <pc:chgData name="Sandra Liliana Parrado Herrera" userId="S::sparrado@minhacienda.gov.co::ca66d388-57ff-46e3-8e8e-5c6b68a805f3" providerId="AD" clId="Web-{0215C3B7-B942-DADE-86BE-458674D64526}" dt="2021-11-02T18:02:26.840" v="151" actId="20577"/>
      <pc:docMkLst>
        <pc:docMk/>
      </pc:docMkLst>
      <pc:sldChg chg="modSp">
        <pc:chgData name="Sandra Liliana Parrado Herrera" userId="S::sparrado@minhacienda.gov.co::ca66d388-57ff-46e3-8e8e-5c6b68a805f3" providerId="AD" clId="Web-{0215C3B7-B942-DADE-86BE-458674D64526}" dt="2021-11-02T17:35:04.535" v="126" actId="20577"/>
        <pc:sldMkLst>
          <pc:docMk/>
          <pc:sldMk cId="3840559658" sldId="257"/>
        </pc:sldMkLst>
        <pc:spChg chg="mod">
          <ac:chgData name="Sandra Liliana Parrado Herrera" userId="S::sparrado@minhacienda.gov.co::ca66d388-57ff-46e3-8e8e-5c6b68a805f3" providerId="AD" clId="Web-{0215C3B7-B942-DADE-86BE-458674D64526}" dt="2021-11-02T17:35:04.535" v="126" actId="20577"/>
          <ac:spMkLst>
            <pc:docMk/>
            <pc:sldMk cId="3840559658" sldId="257"/>
            <ac:spMk id="8" creationId="{B7572514-21B8-2D41-BD8E-54A14F3AC180}"/>
          </ac:spMkLst>
        </pc:spChg>
      </pc:sldChg>
      <pc:sldChg chg="modSp">
        <pc:chgData name="Sandra Liliana Parrado Herrera" userId="S::sparrado@minhacienda.gov.co::ca66d388-57ff-46e3-8e8e-5c6b68a805f3" providerId="AD" clId="Web-{0215C3B7-B942-DADE-86BE-458674D64526}" dt="2021-11-02T17:49:30.112" v="147" actId="20577"/>
        <pc:sldMkLst>
          <pc:docMk/>
          <pc:sldMk cId="1523869537" sldId="263"/>
        </pc:sldMkLst>
        <pc:spChg chg="mod">
          <ac:chgData name="Sandra Liliana Parrado Herrera" userId="S::sparrado@minhacienda.gov.co::ca66d388-57ff-46e3-8e8e-5c6b68a805f3" providerId="AD" clId="Web-{0215C3B7-B942-DADE-86BE-458674D64526}" dt="2021-11-02T17:29:00.626" v="19" actId="20577"/>
          <ac:spMkLst>
            <pc:docMk/>
            <pc:sldMk cId="1523869537" sldId="263"/>
            <ac:spMk id="2" creationId="{C09F65F0-5C6F-FD4A-B345-EC9E07B98128}"/>
          </ac:spMkLst>
        </pc:spChg>
        <pc:spChg chg="mod">
          <ac:chgData name="Sandra Liliana Parrado Herrera" userId="S::sparrado@minhacienda.gov.co::ca66d388-57ff-46e3-8e8e-5c6b68a805f3" providerId="AD" clId="Web-{0215C3B7-B942-DADE-86BE-458674D64526}" dt="2021-11-02T17:49:30.112" v="147" actId="20577"/>
          <ac:spMkLst>
            <pc:docMk/>
            <pc:sldMk cId="1523869537" sldId="263"/>
            <ac:spMk id="10" creationId="{04119BA9-EBCD-4FC0-941E-88F1316118AA}"/>
          </ac:spMkLst>
        </pc:spChg>
        <pc:spChg chg="mod">
          <ac:chgData name="Sandra Liliana Parrado Herrera" userId="S::sparrado@minhacienda.gov.co::ca66d388-57ff-46e3-8e8e-5c6b68a805f3" providerId="AD" clId="Web-{0215C3B7-B942-DADE-86BE-458674D64526}" dt="2021-11-02T17:37:50.419" v="139" actId="20577"/>
          <ac:spMkLst>
            <pc:docMk/>
            <pc:sldMk cId="1523869537" sldId="263"/>
            <ac:spMk id="12" creationId="{54F88104-5D07-444A-AFF5-4ABFFCDE6183}"/>
          </ac:spMkLst>
        </pc:spChg>
      </pc:sldChg>
      <pc:sldChg chg="modSp">
        <pc:chgData name="Sandra Liliana Parrado Herrera" userId="S::sparrado@minhacienda.gov.co::ca66d388-57ff-46e3-8e8e-5c6b68a805f3" providerId="AD" clId="Web-{0215C3B7-B942-DADE-86BE-458674D64526}" dt="2021-11-02T18:02:26.840" v="151" actId="20577"/>
        <pc:sldMkLst>
          <pc:docMk/>
          <pc:sldMk cId="1518270381" sldId="264"/>
        </pc:sldMkLst>
        <pc:spChg chg="mod">
          <ac:chgData name="Sandra Liliana Parrado Herrera" userId="S::sparrado@minhacienda.gov.co::ca66d388-57ff-46e3-8e8e-5c6b68a805f3" providerId="AD" clId="Web-{0215C3B7-B942-DADE-86BE-458674D64526}" dt="2021-11-02T17:37:44.481" v="137" actId="20577"/>
          <ac:spMkLst>
            <pc:docMk/>
            <pc:sldMk cId="1518270381" sldId="264"/>
            <ac:spMk id="5" creationId="{D4DA71F0-552E-EB43-97E0-DC499FDC09AD}"/>
          </ac:spMkLst>
        </pc:spChg>
        <pc:spChg chg="mod">
          <ac:chgData name="Sandra Liliana Parrado Herrera" userId="S::sparrado@minhacienda.gov.co::ca66d388-57ff-46e3-8e8e-5c6b68a805f3" providerId="AD" clId="Web-{0215C3B7-B942-DADE-86BE-458674D64526}" dt="2021-11-02T18:02:26.840" v="151" actId="20577"/>
          <ac:spMkLst>
            <pc:docMk/>
            <pc:sldMk cId="1518270381" sldId="264"/>
            <ac:spMk id="6" creationId="{40EA7A58-2221-434E-BBAB-92612299209B}"/>
          </ac:spMkLst>
        </pc:spChg>
        <pc:spChg chg="mod">
          <ac:chgData name="Sandra Liliana Parrado Herrera" userId="S::sparrado@minhacienda.gov.co::ca66d388-57ff-46e3-8e8e-5c6b68a805f3" providerId="AD" clId="Web-{0215C3B7-B942-DADE-86BE-458674D64526}" dt="2021-11-02T17:29:05.126" v="21" actId="20577"/>
          <ac:spMkLst>
            <pc:docMk/>
            <pc:sldMk cId="1518270381" sldId="264"/>
            <ac:spMk id="12" creationId="{C09F65F0-5C6F-FD4A-B345-EC9E07B98128}"/>
          </ac:spMkLst>
        </pc:spChg>
      </pc:sldChg>
      <pc:sldChg chg="modSp">
        <pc:chgData name="Sandra Liliana Parrado Herrera" userId="S::sparrado@minhacienda.gov.co::ca66d388-57ff-46e3-8e8e-5c6b68a805f3" providerId="AD" clId="Web-{0215C3B7-B942-DADE-86BE-458674D64526}" dt="2021-11-02T17:33:22.999" v="99" actId="20577"/>
        <pc:sldMkLst>
          <pc:docMk/>
          <pc:sldMk cId="3708078282" sldId="266"/>
        </pc:sldMkLst>
        <pc:spChg chg="mod">
          <ac:chgData name="Sandra Liliana Parrado Herrera" userId="S::sparrado@minhacienda.gov.co::ca66d388-57ff-46e3-8e8e-5c6b68a805f3" providerId="AD" clId="Web-{0215C3B7-B942-DADE-86BE-458674D64526}" dt="2021-11-02T17:33:22.999" v="99" actId="20577"/>
          <ac:spMkLst>
            <pc:docMk/>
            <pc:sldMk cId="3708078282" sldId="266"/>
            <ac:spMk id="11" creationId="{AF889BBF-2DBB-4581-A232-B9350267CAA2}"/>
          </ac:spMkLst>
        </pc:spChg>
      </pc:sldChg>
      <pc:sldChg chg="addSp delSp modSp">
        <pc:chgData name="Sandra Liliana Parrado Herrera" userId="S::sparrado@minhacienda.gov.co::ca66d388-57ff-46e3-8e8e-5c6b68a805f3" providerId="AD" clId="Web-{0215C3B7-B942-DADE-86BE-458674D64526}" dt="2021-11-02T17:33:53.313" v="105"/>
        <pc:sldMkLst>
          <pc:docMk/>
          <pc:sldMk cId="2024366752" sldId="269"/>
        </pc:sldMkLst>
        <pc:spChg chg="add del">
          <ac:chgData name="Sandra Liliana Parrado Herrera" userId="S::sparrado@minhacienda.gov.co::ca66d388-57ff-46e3-8e8e-5c6b68a805f3" providerId="AD" clId="Web-{0215C3B7-B942-DADE-86BE-458674D64526}" dt="2021-11-02T17:33:43.547" v="104"/>
          <ac:spMkLst>
            <pc:docMk/>
            <pc:sldMk cId="2024366752" sldId="269"/>
            <ac:spMk id="2" creationId="{1705BF03-DD42-4B71-B1BB-1EB3F5745CB6}"/>
          </ac:spMkLst>
        </pc:spChg>
        <pc:spChg chg="add">
          <ac:chgData name="Sandra Liliana Parrado Herrera" userId="S::sparrado@minhacienda.gov.co::ca66d388-57ff-46e3-8e8e-5c6b68a805f3" providerId="AD" clId="Web-{0215C3B7-B942-DADE-86BE-458674D64526}" dt="2021-11-02T17:33:53.313" v="105"/>
          <ac:spMkLst>
            <pc:docMk/>
            <pc:sldMk cId="2024366752" sldId="269"/>
            <ac:spMk id="3" creationId="{F4313564-081A-4660-B250-9EC06F4B6FE8}"/>
          </ac:spMkLst>
        </pc:spChg>
        <pc:spChg chg="del mod">
          <ac:chgData name="Sandra Liliana Parrado Herrera" userId="S::sparrado@minhacienda.gov.co::ca66d388-57ff-46e3-8e8e-5c6b68a805f3" providerId="AD" clId="Web-{0215C3B7-B942-DADE-86BE-458674D64526}" dt="2021-11-02T17:33:39.296" v="102"/>
          <ac:spMkLst>
            <pc:docMk/>
            <pc:sldMk cId="2024366752" sldId="269"/>
            <ac:spMk id="7" creationId="{AF889BBF-2DBB-4581-A232-B9350267CAA2}"/>
          </ac:spMkLst>
        </pc:spChg>
      </pc:sldChg>
      <pc:sldChg chg="addSp delSp">
        <pc:chgData name="Sandra Liliana Parrado Herrera" userId="S::sparrado@minhacienda.gov.co::ca66d388-57ff-46e3-8e8e-5c6b68a805f3" providerId="AD" clId="Web-{0215C3B7-B942-DADE-86BE-458674D64526}" dt="2021-11-02T17:34:26.471" v="116"/>
        <pc:sldMkLst>
          <pc:docMk/>
          <pc:sldMk cId="4032780172" sldId="270"/>
        </pc:sldMkLst>
        <pc:spChg chg="add">
          <ac:chgData name="Sandra Liliana Parrado Herrera" userId="S::sparrado@minhacienda.gov.co::ca66d388-57ff-46e3-8e8e-5c6b68a805f3" providerId="AD" clId="Web-{0215C3B7-B942-DADE-86BE-458674D64526}" dt="2021-11-02T17:34:26.471" v="116"/>
          <ac:spMkLst>
            <pc:docMk/>
            <pc:sldMk cId="4032780172" sldId="270"/>
            <ac:spMk id="3" creationId="{B492FEA9-6A0A-419D-9061-584F6526D8DF}"/>
          </ac:spMkLst>
        </pc:spChg>
        <pc:spChg chg="del">
          <ac:chgData name="Sandra Liliana Parrado Herrera" userId="S::sparrado@minhacienda.gov.co::ca66d388-57ff-46e3-8e8e-5c6b68a805f3" providerId="AD" clId="Web-{0215C3B7-B942-DADE-86BE-458674D64526}" dt="2021-11-02T17:34:25.861" v="115"/>
          <ac:spMkLst>
            <pc:docMk/>
            <pc:sldMk cId="4032780172" sldId="270"/>
            <ac:spMk id="7" creationId="{AF889BBF-2DBB-4581-A232-B9350267CAA2}"/>
          </ac:spMkLst>
        </pc:spChg>
      </pc:sldChg>
      <pc:sldChg chg="addSp delSp">
        <pc:chgData name="Sandra Liliana Parrado Herrera" userId="S::sparrado@minhacienda.gov.co::ca66d388-57ff-46e3-8e8e-5c6b68a805f3" providerId="AD" clId="Web-{0215C3B7-B942-DADE-86BE-458674D64526}" dt="2021-11-02T17:34:03.282" v="107"/>
        <pc:sldMkLst>
          <pc:docMk/>
          <pc:sldMk cId="3463640128" sldId="271"/>
        </pc:sldMkLst>
        <pc:spChg chg="add">
          <ac:chgData name="Sandra Liliana Parrado Herrera" userId="S::sparrado@minhacienda.gov.co::ca66d388-57ff-46e3-8e8e-5c6b68a805f3" providerId="AD" clId="Web-{0215C3B7-B942-DADE-86BE-458674D64526}" dt="2021-11-02T17:34:03.282" v="107"/>
          <ac:spMkLst>
            <pc:docMk/>
            <pc:sldMk cId="3463640128" sldId="271"/>
            <ac:spMk id="2" creationId="{DACB7680-0837-4E96-80BE-0A2841A2BDC6}"/>
          </ac:spMkLst>
        </pc:spChg>
        <pc:spChg chg="del">
          <ac:chgData name="Sandra Liliana Parrado Herrera" userId="S::sparrado@minhacienda.gov.co::ca66d388-57ff-46e3-8e8e-5c6b68a805f3" providerId="AD" clId="Web-{0215C3B7-B942-DADE-86BE-458674D64526}" dt="2021-11-02T17:34:02.298" v="106"/>
          <ac:spMkLst>
            <pc:docMk/>
            <pc:sldMk cId="3463640128" sldId="271"/>
            <ac:spMk id="7" creationId="{AF889BBF-2DBB-4581-A232-B9350267CAA2}"/>
          </ac:spMkLst>
        </pc:spChg>
      </pc:sldChg>
      <pc:sldChg chg="addSp delSp modSp">
        <pc:chgData name="Sandra Liliana Parrado Herrera" userId="S::sparrado@minhacienda.gov.co::ca66d388-57ff-46e3-8e8e-5c6b68a805f3" providerId="AD" clId="Web-{0215C3B7-B942-DADE-86BE-458674D64526}" dt="2021-11-02T17:34:44.831" v="123"/>
        <pc:sldMkLst>
          <pc:docMk/>
          <pc:sldMk cId="1447324227" sldId="276"/>
        </pc:sldMkLst>
        <pc:spChg chg="add del">
          <ac:chgData name="Sandra Liliana Parrado Herrera" userId="S::sparrado@minhacienda.gov.co::ca66d388-57ff-46e3-8e8e-5c6b68a805f3" providerId="AD" clId="Web-{0215C3B7-B942-DADE-86BE-458674D64526}" dt="2021-11-02T17:34:37.721" v="119"/>
          <ac:spMkLst>
            <pc:docMk/>
            <pc:sldMk cId="1447324227" sldId="276"/>
            <ac:spMk id="3" creationId="{52EBD4D0-36FE-432F-97CF-93E38DA6322C}"/>
          </ac:spMkLst>
        </pc:spChg>
        <pc:spChg chg="add">
          <ac:chgData name="Sandra Liliana Parrado Herrera" userId="S::sparrado@minhacienda.gov.co::ca66d388-57ff-46e3-8e8e-5c6b68a805f3" providerId="AD" clId="Web-{0215C3B7-B942-DADE-86BE-458674D64526}" dt="2021-11-02T17:34:44.831" v="123"/>
          <ac:spMkLst>
            <pc:docMk/>
            <pc:sldMk cId="1447324227" sldId="276"/>
            <ac:spMk id="7" creationId="{036204B4-8C63-4D95-AAD3-6B609FB1CCDE}"/>
          </ac:spMkLst>
        </pc:spChg>
        <pc:spChg chg="del mod">
          <ac:chgData name="Sandra Liliana Parrado Herrera" userId="S::sparrado@minhacienda.gov.co::ca66d388-57ff-46e3-8e8e-5c6b68a805f3" providerId="AD" clId="Web-{0215C3B7-B942-DADE-86BE-458674D64526}" dt="2021-11-02T17:34:43.925" v="122"/>
          <ac:spMkLst>
            <pc:docMk/>
            <pc:sldMk cId="1447324227" sldId="276"/>
            <ac:spMk id="9" creationId="{AF889BBF-2DBB-4581-A232-B9350267CAA2}"/>
          </ac:spMkLst>
        </pc:spChg>
      </pc:sldChg>
      <pc:sldChg chg="modSp">
        <pc:chgData name="Sandra Liliana Parrado Herrera" userId="S::sparrado@minhacienda.gov.co::ca66d388-57ff-46e3-8e8e-5c6b68a805f3" providerId="AD" clId="Web-{0215C3B7-B942-DADE-86BE-458674D64526}" dt="2021-11-02T17:31:03.351" v="59" actId="20577"/>
        <pc:sldMkLst>
          <pc:docMk/>
          <pc:sldMk cId="3096866341" sldId="279"/>
        </pc:sldMkLst>
        <pc:spChg chg="mod">
          <ac:chgData name="Sandra Liliana Parrado Herrera" userId="S::sparrado@minhacienda.gov.co::ca66d388-57ff-46e3-8e8e-5c6b68a805f3" providerId="AD" clId="Web-{0215C3B7-B942-DADE-86BE-458674D64526}" dt="2021-11-02T17:31:03.351" v="59" actId="20577"/>
          <ac:spMkLst>
            <pc:docMk/>
            <pc:sldMk cId="3096866341" sldId="279"/>
            <ac:spMk id="2" creationId="{C09F65F0-5C6F-FD4A-B345-EC9E07B98128}"/>
          </ac:spMkLst>
        </pc:spChg>
      </pc:sldChg>
      <pc:sldChg chg="addSp delSp modSp">
        <pc:chgData name="Sandra Liliana Parrado Herrera" userId="S::sparrado@minhacienda.gov.co::ca66d388-57ff-46e3-8e8e-5c6b68a805f3" providerId="AD" clId="Web-{0215C3B7-B942-DADE-86BE-458674D64526}" dt="2021-11-02T17:36:51.041" v="135" actId="20577"/>
        <pc:sldMkLst>
          <pc:docMk/>
          <pc:sldMk cId="2249988404" sldId="282"/>
        </pc:sldMkLst>
        <pc:spChg chg="add">
          <ac:chgData name="Sandra Liliana Parrado Herrera" userId="S::sparrado@minhacienda.gov.co::ca66d388-57ff-46e3-8e8e-5c6b68a805f3" providerId="AD" clId="Web-{0215C3B7-B942-DADE-86BE-458674D64526}" dt="2021-11-02T17:34:51.675" v="125"/>
          <ac:spMkLst>
            <pc:docMk/>
            <pc:sldMk cId="2249988404" sldId="282"/>
            <ac:spMk id="3" creationId="{A974F48F-5039-41D1-8955-202FCFA9B5F5}"/>
          </ac:spMkLst>
        </pc:spChg>
        <pc:spChg chg="del">
          <ac:chgData name="Sandra Liliana Parrado Herrera" userId="S::sparrado@minhacienda.gov.co::ca66d388-57ff-46e3-8e8e-5c6b68a805f3" providerId="AD" clId="Web-{0215C3B7-B942-DADE-86BE-458674D64526}" dt="2021-11-02T17:34:50.472" v="124"/>
          <ac:spMkLst>
            <pc:docMk/>
            <pc:sldMk cId="2249988404" sldId="282"/>
            <ac:spMk id="10" creationId="{AF889BBF-2DBB-4581-A232-B9350267CAA2}"/>
          </ac:spMkLst>
        </pc:spChg>
        <pc:spChg chg="mod">
          <ac:chgData name="Sandra Liliana Parrado Herrera" userId="S::sparrado@minhacienda.gov.co::ca66d388-57ff-46e3-8e8e-5c6b68a805f3" providerId="AD" clId="Web-{0215C3B7-B942-DADE-86BE-458674D64526}" dt="2021-11-02T17:36:51.041" v="135" actId="20577"/>
          <ac:spMkLst>
            <pc:docMk/>
            <pc:sldMk cId="2249988404" sldId="282"/>
            <ac:spMk id="26" creationId="{2D2BE83B-BB91-4ECE-81E9-59A417E67C95}"/>
          </ac:spMkLst>
        </pc:spChg>
      </pc:sldChg>
      <pc:sldChg chg="modSp">
        <pc:chgData name="Sandra Liliana Parrado Herrera" userId="S::sparrado@minhacienda.gov.co::ca66d388-57ff-46e3-8e8e-5c6b68a805f3" providerId="AD" clId="Web-{0215C3B7-B942-DADE-86BE-458674D64526}" dt="2021-11-02T17:29:21.142" v="26" actId="20577"/>
        <pc:sldMkLst>
          <pc:docMk/>
          <pc:sldMk cId="2272312505" sldId="284"/>
        </pc:sldMkLst>
        <pc:spChg chg="mod">
          <ac:chgData name="Sandra Liliana Parrado Herrera" userId="S::sparrado@minhacienda.gov.co::ca66d388-57ff-46e3-8e8e-5c6b68a805f3" providerId="AD" clId="Web-{0215C3B7-B942-DADE-86BE-458674D64526}" dt="2021-11-02T17:29:21.142" v="26" actId="20577"/>
          <ac:spMkLst>
            <pc:docMk/>
            <pc:sldMk cId="2272312505" sldId="284"/>
            <ac:spMk id="7" creationId="{C09F65F0-5C6F-FD4A-B345-EC9E07B98128}"/>
          </ac:spMkLst>
        </pc:spChg>
      </pc:sldChg>
      <pc:sldChg chg="modSp">
        <pc:chgData name="Sandra Liliana Parrado Herrera" userId="S::sparrado@minhacienda.gov.co::ca66d388-57ff-46e3-8e8e-5c6b68a805f3" providerId="AD" clId="Web-{0215C3B7-B942-DADE-86BE-458674D64526}" dt="2021-11-02T17:32:55.325" v="88" actId="20577"/>
        <pc:sldMkLst>
          <pc:docMk/>
          <pc:sldMk cId="3157243771" sldId="433"/>
        </pc:sldMkLst>
        <pc:spChg chg="mod">
          <ac:chgData name="Sandra Liliana Parrado Herrera" userId="S::sparrado@minhacienda.gov.co::ca66d388-57ff-46e3-8e8e-5c6b68a805f3" providerId="AD" clId="Web-{0215C3B7-B942-DADE-86BE-458674D64526}" dt="2021-11-02T17:32:55.325" v="88" actId="20577"/>
          <ac:spMkLst>
            <pc:docMk/>
            <pc:sldMk cId="3157243771" sldId="433"/>
            <ac:spMk id="6" creationId="{00000000-0000-0000-0000-000000000000}"/>
          </ac:spMkLst>
        </pc:spChg>
      </pc:sldChg>
      <pc:sldChg chg="addSp delSp modSp">
        <pc:chgData name="Sandra Liliana Parrado Herrera" userId="S::sparrado@minhacienda.gov.co::ca66d388-57ff-46e3-8e8e-5c6b68a805f3" providerId="AD" clId="Web-{0215C3B7-B942-DADE-86BE-458674D64526}" dt="2021-11-02T17:34:20.377" v="114"/>
        <pc:sldMkLst>
          <pc:docMk/>
          <pc:sldMk cId="600547430" sldId="436"/>
        </pc:sldMkLst>
        <pc:spChg chg="add del">
          <ac:chgData name="Sandra Liliana Parrado Herrera" userId="S::sparrado@minhacienda.gov.co::ca66d388-57ff-46e3-8e8e-5c6b68a805f3" providerId="AD" clId="Web-{0215C3B7-B942-DADE-86BE-458674D64526}" dt="2021-11-02T17:34:12.079" v="110"/>
          <ac:spMkLst>
            <pc:docMk/>
            <pc:sldMk cId="600547430" sldId="436"/>
            <ac:spMk id="5" creationId="{96DBA8C6-5497-4032-ACE8-CF084A66EE78}"/>
          </ac:spMkLst>
        </pc:spChg>
        <pc:spChg chg="del mod">
          <ac:chgData name="Sandra Liliana Parrado Herrera" userId="S::sparrado@minhacienda.gov.co::ca66d388-57ff-46e3-8e8e-5c6b68a805f3" providerId="AD" clId="Web-{0215C3B7-B942-DADE-86BE-458674D64526}" dt="2021-11-02T17:34:19.283" v="113"/>
          <ac:spMkLst>
            <pc:docMk/>
            <pc:sldMk cId="600547430" sldId="436"/>
            <ac:spMk id="7" creationId="{AF889BBF-2DBB-4581-A232-B9350267CAA2}"/>
          </ac:spMkLst>
        </pc:spChg>
        <pc:spChg chg="add">
          <ac:chgData name="Sandra Liliana Parrado Herrera" userId="S::sparrado@minhacienda.gov.co::ca66d388-57ff-46e3-8e8e-5c6b68a805f3" providerId="AD" clId="Web-{0215C3B7-B942-DADE-86BE-458674D64526}" dt="2021-11-02T17:34:20.377" v="114"/>
          <ac:spMkLst>
            <pc:docMk/>
            <pc:sldMk cId="600547430" sldId="436"/>
            <ac:spMk id="10" creationId="{C5BBD7D1-AA52-430A-95C3-E03E9E0A0499}"/>
          </ac:spMkLst>
        </pc:spChg>
      </pc:sldChg>
      <pc:sldChg chg="modSp">
        <pc:chgData name="Sandra Liliana Parrado Herrera" userId="S::sparrado@minhacienda.gov.co::ca66d388-57ff-46e3-8e8e-5c6b68a805f3" providerId="AD" clId="Web-{0215C3B7-B942-DADE-86BE-458674D64526}" dt="2021-11-02T17:29:17.189" v="24" actId="20577"/>
        <pc:sldMkLst>
          <pc:docMk/>
          <pc:sldMk cId="2649890649" sldId="442"/>
        </pc:sldMkLst>
        <pc:spChg chg="mod">
          <ac:chgData name="Sandra Liliana Parrado Herrera" userId="S::sparrado@minhacienda.gov.co::ca66d388-57ff-46e3-8e8e-5c6b68a805f3" providerId="AD" clId="Web-{0215C3B7-B942-DADE-86BE-458674D64526}" dt="2021-11-02T17:29:17.189" v="24" actId="20577"/>
          <ac:spMkLst>
            <pc:docMk/>
            <pc:sldMk cId="2649890649" sldId="442"/>
            <ac:spMk id="4" creationId="{C09F65F0-5C6F-FD4A-B345-EC9E07B98128}"/>
          </ac:spMkLst>
        </pc:spChg>
      </pc:sldChg>
      <pc:sldChg chg="addSp delSp modSp">
        <pc:chgData name="Sandra Liliana Parrado Herrera" userId="S::sparrado@minhacienda.gov.co::ca66d388-57ff-46e3-8e8e-5c6b68a805f3" providerId="AD" clId="Web-{0215C3B7-B942-DADE-86BE-458674D64526}" dt="2021-11-02T17:32:13.823" v="76" actId="1076"/>
        <pc:sldMkLst>
          <pc:docMk/>
          <pc:sldMk cId="3485216117" sldId="591"/>
        </pc:sldMkLst>
        <pc:spChg chg="add">
          <ac:chgData name="Sandra Liliana Parrado Herrera" userId="S::sparrado@minhacienda.gov.co::ca66d388-57ff-46e3-8e8e-5c6b68a805f3" providerId="AD" clId="Web-{0215C3B7-B942-DADE-86BE-458674D64526}" dt="2021-11-02T17:31:49.572" v="71"/>
          <ac:spMkLst>
            <pc:docMk/>
            <pc:sldMk cId="3485216117" sldId="591"/>
            <ac:spMk id="2" creationId="{6F2FC239-B47C-49C9-96C7-33A41CEDC8D4}"/>
          </ac:spMkLst>
        </pc:spChg>
        <pc:spChg chg="add mod">
          <ac:chgData name="Sandra Liliana Parrado Herrera" userId="S::sparrado@minhacienda.gov.co::ca66d388-57ff-46e3-8e8e-5c6b68a805f3" providerId="AD" clId="Web-{0215C3B7-B942-DADE-86BE-458674D64526}" dt="2021-11-02T17:32:13.823" v="76" actId="1076"/>
          <ac:spMkLst>
            <pc:docMk/>
            <pc:sldMk cId="3485216117" sldId="591"/>
            <ac:spMk id="3" creationId="{423D990F-BD04-465F-9307-DA0BBA89F565}"/>
          </ac:spMkLst>
        </pc:spChg>
        <pc:spChg chg="del">
          <ac:chgData name="Sandra Liliana Parrado Herrera" userId="S::sparrado@minhacienda.gov.co::ca66d388-57ff-46e3-8e8e-5c6b68a805f3" providerId="AD" clId="Web-{0215C3B7-B942-DADE-86BE-458674D64526}" dt="2021-11-02T17:31:48.525" v="70"/>
          <ac:spMkLst>
            <pc:docMk/>
            <pc:sldMk cId="3485216117" sldId="591"/>
            <ac:spMk id="13" creationId="{92351507-6FC6-4F51-9003-3ABA7CDAFE28}"/>
          </ac:spMkLst>
        </pc:spChg>
        <pc:spChg chg="del">
          <ac:chgData name="Sandra Liliana Parrado Herrera" userId="S::sparrado@minhacienda.gov.co::ca66d388-57ff-46e3-8e8e-5c6b68a805f3" providerId="AD" clId="Web-{0215C3B7-B942-DADE-86BE-458674D64526}" dt="2021-11-02T17:31:55.510" v="72"/>
          <ac:spMkLst>
            <pc:docMk/>
            <pc:sldMk cId="3485216117" sldId="591"/>
            <ac:spMk id="14" creationId="{04AC005A-4018-45E7-AAFF-C0A955BCD5A7}"/>
          </ac:spMkLst>
        </pc:spChg>
      </pc:sldChg>
      <pc:sldChg chg="modSp">
        <pc:chgData name="Sandra Liliana Parrado Herrera" userId="S::sparrado@minhacienda.gov.co::ca66d388-57ff-46e3-8e8e-5c6b68a805f3" providerId="AD" clId="Web-{0215C3B7-B942-DADE-86BE-458674D64526}" dt="2021-11-02T17:31:32.946" v="69" actId="20577"/>
        <pc:sldMkLst>
          <pc:docMk/>
          <pc:sldMk cId="1510508508" sldId="606"/>
        </pc:sldMkLst>
        <pc:spChg chg="mod">
          <ac:chgData name="Sandra Liliana Parrado Herrera" userId="S::sparrado@minhacienda.gov.co::ca66d388-57ff-46e3-8e8e-5c6b68a805f3" providerId="AD" clId="Web-{0215C3B7-B942-DADE-86BE-458674D64526}" dt="2021-11-02T17:31:32.946" v="69" actId="20577"/>
          <ac:spMkLst>
            <pc:docMk/>
            <pc:sldMk cId="1510508508" sldId="606"/>
            <ac:spMk id="6" creationId="{92471F50-0E21-4896-8AA2-EF2E4E4AC77E}"/>
          </ac:spMkLst>
        </pc:spChg>
        <pc:spChg chg="mod">
          <ac:chgData name="Sandra Liliana Parrado Herrera" userId="S::sparrado@minhacienda.gov.co::ca66d388-57ff-46e3-8e8e-5c6b68a805f3" providerId="AD" clId="Web-{0215C3B7-B942-DADE-86BE-458674D64526}" dt="2021-11-02T17:31:12.164" v="61" actId="20577"/>
          <ac:spMkLst>
            <pc:docMk/>
            <pc:sldMk cId="1510508508" sldId="606"/>
            <ac:spMk id="9" creationId="{29524B77-FB0B-477F-8DDF-7943636C7448}"/>
          </ac:spMkLst>
        </pc:spChg>
      </pc:sldChg>
      <pc:sldChg chg="modSp">
        <pc:chgData name="Sandra Liliana Parrado Herrera" userId="S::sparrado@minhacienda.gov.co::ca66d388-57ff-46e3-8e8e-5c6b68a805f3" providerId="AD" clId="Web-{0215C3B7-B942-DADE-86BE-458674D64526}" dt="2021-11-02T17:32:43.168" v="84" actId="20577"/>
        <pc:sldMkLst>
          <pc:docMk/>
          <pc:sldMk cId="4234385291" sldId="651"/>
        </pc:sldMkLst>
        <pc:spChg chg="mod">
          <ac:chgData name="Sandra Liliana Parrado Herrera" userId="S::sparrado@minhacienda.gov.co::ca66d388-57ff-46e3-8e8e-5c6b68a805f3" providerId="AD" clId="Web-{0215C3B7-B942-DADE-86BE-458674D64526}" dt="2021-11-02T17:32:43.168" v="84" actId="20577"/>
          <ac:spMkLst>
            <pc:docMk/>
            <pc:sldMk cId="4234385291" sldId="651"/>
            <ac:spMk id="6" creationId="{4EE97A2A-368D-4EE5-823B-EDD2A3466175}"/>
          </ac:spMkLst>
        </pc:spChg>
      </pc:sldChg>
      <pc:sldChg chg="modSp">
        <pc:chgData name="Sandra Liliana Parrado Herrera" userId="S::sparrado@minhacienda.gov.co::ca66d388-57ff-46e3-8e8e-5c6b68a805f3" providerId="AD" clId="Web-{0215C3B7-B942-DADE-86BE-458674D64526}" dt="2021-11-02T17:32:25.918" v="78" actId="20577"/>
        <pc:sldMkLst>
          <pc:docMk/>
          <pc:sldMk cId="2782126931" sldId="652"/>
        </pc:sldMkLst>
        <pc:spChg chg="mod">
          <ac:chgData name="Sandra Liliana Parrado Herrera" userId="S::sparrado@minhacienda.gov.co::ca66d388-57ff-46e3-8e8e-5c6b68a805f3" providerId="AD" clId="Web-{0215C3B7-B942-DADE-86BE-458674D64526}" dt="2021-11-02T17:32:25.918" v="78" actId="20577"/>
          <ac:spMkLst>
            <pc:docMk/>
            <pc:sldMk cId="2782126931" sldId="652"/>
            <ac:spMk id="8" creationId="{DAF9C59F-EC70-49FC-9AA9-F1CA5B229EAF}"/>
          </ac:spMkLst>
        </pc:spChg>
      </pc:sldChg>
      <pc:sldChg chg="modSp">
        <pc:chgData name="Sandra Liliana Parrado Herrera" userId="S::sparrado@minhacienda.gov.co::ca66d388-57ff-46e3-8e8e-5c6b68a805f3" providerId="AD" clId="Web-{0215C3B7-B942-DADE-86BE-458674D64526}" dt="2021-11-02T17:32:49.919" v="86" actId="20577"/>
        <pc:sldMkLst>
          <pc:docMk/>
          <pc:sldMk cId="1873884086" sldId="657"/>
        </pc:sldMkLst>
        <pc:spChg chg="mod">
          <ac:chgData name="Sandra Liliana Parrado Herrera" userId="S::sparrado@minhacienda.gov.co::ca66d388-57ff-46e3-8e8e-5c6b68a805f3" providerId="AD" clId="Web-{0215C3B7-B942-DADE-86BE-458674D64526}" dt="2021-11-02T17:32:49.919" v="86" actId="20577"/>
          <ac:spMkLst>
            <pc:docMk/>
            <pc:sldMk cId="1873884086" sldId="657"/>
            <ac:spMk id="3" creationId="{00000000-0000-0000-0000-000000000000}"/>
          </ac:spMkLst>
        </pc:spChg>
      </pc:sldChg>
      <pc:sldChg chg="modSp">
        <pc:chgData name="Sandra Liliana Parrado Herrera" userId="S::sparrado@minhacienda.gov.co::ca66d388-57ff-46e3-8e8e-5c6b68a805f3" providerId="AD" clId="Web-{0215C3B7-B942-DADE-86BE-458674D64526}" dt="2021-11-02T17:33:06.482" v="94" actId="20577"/>
        <pc:sldMkLst>
          <pc:docMk/>
          <pc:sldMk cId="2470885299" sldId="667"/>
        </pc:sldMkLst>
        <pc:spChg chg="mod">
          <ac:chgData name="Sandra Liliana Parrado Herrera" userId="S::sparrado@minhacienda.gov.co::ca66d388-57ff-46e3-8e8e-5c6b68a805f3" providerId="AD" clId="Web-{0215C3B7-B942-DADE-86BE-458674D64526}" dt="2021-11-02T17:33:06.482" v="94" actId="20577"/>
          <ac:spMkLst>
            <pc:docMk/>
            <pc:sldMk cId="2470885299" sldId="667"/>
            <ac:spMk id="6" creationId="{00000000-0000-0000-0000-000000000000}"/>
          </ac:spMkLst>
        </pc:spChg>
      </pc:sldChg>
      <pc:sldChg chg="addSp delSp modSp">
        <pc:chgData name="Sandra Liliana Parrado Herrera" userId="S::sparrado@minhacienda.gov.co::ca66d388-57ff-46e3-8e8e-5c6b68a805f3" providerId="AD" clId="Web-{0215C3B7-B942-DADE-86BE-458674D64526}" dt="2021-11-02T17:32:37.496" v="82" actId="20577"/>
        <pc:sldMkLst>
          <pc:docMk/>
          <pc:sldMk cId="276219013" sldId="668"/>
        </pc:sldMkLst>
        <pc:spChg chg="add del mod">
          <ac:chgData name="Sandra Liliana Parrado Herrera" userId="S::sparrado@minhacienda.gov.co::ca66d388-57ff-46e3-8e8e-5c6b68a805f3" providerId="AD" clId="Web-{0215C3B7-B942-DADE-86BE-458674D64526}" dt="2021-11-02T17:32:37.496" v="82" actId="20577"/>
          <ac:spMkLst>
            <pc:docMk/>
            <pc:sldMk cId="276219013" sldId="668"/>
            <ac:spMk id="6" creationId="{00000000-0000-0000-0000-000000000000}"/>
          </ac:spMkLst>
        </pc:spChg>
      </pc:sldChg>
      <pc:sldChg chg="modSp">
        <pc:chgData name="Sandra Liliana Parrado Herrera" userId="S::sparrado@minhacienda.gov.co::ca66d388-57ff-46e3-8e8e-5c6b68a805f3" providerId="AD" clId="Web-{0215C3B7-B942-DADE-86BE-458674D64526}" dt="2021-11-02T17:41:57.151" v="144" actId="1076"/>
        <pc:sldMkLst>
          <pc:docMk/>
          <pc:sldMk cId="1677160543" sldId="669"/>
        </pc:sldMkLst>
        <pc:spChg chg="mod">
          <ac:chgData name="Sandra Liliana Parrado Herrera" userId="S::sparrado@minhacienda.gov.co::ca66d388-57ff-46e3-8e8e-5c6b68a805f3" providerId="AD" clId="Web-{0215C3B7-B942-DADE-86BE-458674D64526}" dt="2021-11-02T17:29:32.377" v="30" actId="20577"/>
          <ac:spMkLst>
            <pc:docMk/>
            <pc:sldMk cId="1677160543" sldId="669"/>
            <ac:spMk id="2" creationId="{1F14BF7A-121D-4A7E-BDB3-0AB2E7969209}"/>
          </ac:spMkLst>
        </pc:spChg>
        <pc:spChg chg="mod">
          <ac:chgData name="Sandra Liliana Parrado Herrera" userId="S::sparrado@minhacienda.gov.co::ca66d388-57ff-46e3-8e8e-5c6b68a805f3" providerId="AD" clId="Web-{0215C3B7-B942-DADE-86BE-458674D64526}" dt="2021-11-02T17:29:59.363" v="46" actId="20577"/>
          <ac:spMkLst>
            <pc:docMk/>
            <pc:sldMk cId="1677160543" sldId="669"/>
            <ac:spMk id="23" creationId="{0CD84CAB-1B6F-423C-89FF-E2758CF634AE}"/>
          </ac:spMkLst>
        </pc:spChg>
        <pc:spChg chg="mod">
          <ac:chgData name="Sandra Liliana Parrado Herrera" userId="S::sparrado@minhacienda.gov.co::ca66d388-57ff-46e3-8e8e-5c6b68a805f3" providerId="AD" clId="Web-{0215C3B7-B942-DADE-86BE-458674D64526}" dt="2021-11-02T17:41:39.822" v="143" actId="20577"/>
          <ac:spMkLst>
            <pc:docMk/>
            <pc:sldMk cId="1677160543" sldId="669"/>
            <ac:spMk id="70" creationId="{55AA172D-6559-0A4A-98DA-25B6742FE123}"/>
          </ac:spMkLst>
        </pc:spChg>
        <pc:spChg chg="mod">
          <ac:chgData name="Sandra Liliana Parrado Herrera" userId="S::sparrado@minhacienda.gov.co::ca66d388-57ff-46e3-8e8e-5c6b68a805f3" providerId="AD" clId="Web-{0215C3B7-B942-DADE-86BE-458674D64526}" dt="2021-11-02T17:41:57.151" v="144" actId="1076"/>
          <ac:spMkLst>
            <pc:docMk/>
            <pc:sldMk cId="1677160543" sldId="669"/>
            <ac:spMk id="86" creationId="{55AA172D-6559-0A4A-98DA-25B6742FE123}"/>
          </ac:spMkLst>
        </pc:spChg>
      </pc:sldChg>
      <pc:sldChg chg="addSp delSp modSp">
        <pc:chgData name="Sandra Liliana Parrado Herrera" userId="S::sparrado@minhacienda.gov.co::ca66d388-57ff-46e3-8e8e-5c6b68a805f3" providerId="AD" clId="Web-{0215C3B7-B942-DADE-86BE-458674D64526}" dt="2021-11-02T17:30:37.412" v="52"/>
        <pc:sldMkLst>
          <pc:docMk/>
          <pc:sldMk cId="2332655963" sldId="670"/>
        </pc:sldMkLst>
        <pc:spChg chg="del">
          <ac:chgData name="Sandra Liliana Parrado Herrera" userId="S::sparrado@minhacienda.gov.co::ca66d388-57ff-46e3-8e8e-5c6b68a805f3" providerId="AD" clId="Web-{0215C3B7-B942-DADE-86BE-458674D64526}" dt="2021-11-02T17:30:09.676" v="47"/>
          <ac:spMkLst>
            <pc:docMk/>
            <pc:sldMk cId="2332655963" sldId="670"/>
            <ac:spMk id="2" creationId="{2781FB20-8877-4E12-AD03-B49F200713AB}"/>
          </ac:spMkLst>
        </pc:spChg>
        <pc:spChg chg="del">
          <ac:chgData name="Sandra Liliana Parrado Herrera" userId="S::sparrado@minhacienda.gov.co::ca66d388-57ff-46e3-8e8e-5c6b68a805f3" providerId="AD" clId="Web-{0215C3B7-B942-DADE-86BE-458674D64526}" dt="2021-11-02T17:30:30.427" v="51"/>
          <ac:spMkLst>
            <pc:docMk/>
            <pc:sldMk cId="2332655963" sldId="670"/>
            <ac:spMk id="3" creationId="{E05C61FE-C2BB-4EC9-A70A-349CDF6C3D45}"/>
          </ac:spMkLst>
        </pc:spChg>
        <pc:spChg chg="add">
          <ac:chgData name="Sandra Liliana Parrado Herrera" userId="S::sparrado@minhacienda.gov.co::ca66d388-57ff-46e3-8e8e-5c6b68a805f3" providerId="AD" clId="Web-{0215C3B7-B942-DADE-86BE-458674D64526}" dt="2021-11-02T17:30:22.786" v="50"/>
          <ac:spMkLst>
            <pc:docMk/>
            <pc:sldMk cId="2332655963" sldId="670"/>
            <ac:spMk id="5" creationId="{440B555E-734F-4468-8580-EF9D96D1162B}"/>
          </ac:spMkLst>
        </pc:spChg>
        <pc:spChg chg="add">
          <ac:chgData name="Sandra Liliana Parrado Herrera" userId="S::sparrado@minhacienda.gov.co::ca66d388-57ff-46e3-8e8e-5c6b68a805f3" providerId="AD" clId="Web-{0215C3B7-B942-DADE-86BE-458674D64526}" dt="2021-11-02T17:30:37.412" v="52"/>
          <ac:spMkLst>
            <pc:docMk/>
            <pc:sldMk cId="2332655963" sldId="670"/>
            <ac:spMk id="6" creationId="{8BC46585-5D6A-47AF-BBD4-5F9BE0A007D2}"/>
          </ac:spMkLst>
        </pc:spChg>
        <pc:picChg chg="add del mod">
          <ac:chgData name="Sandra Liliana Parrado Herrera" userId="S::sparrado@minhacienda.gov.co::ca66d388-57ff-46e3-8e8e-5c6b68a805f3" providerId="AD" clId="Web-{0215C3B7-B942-DADE-86BE-458674D64526}" dt="2021-11-02T17:30:12.926" v="49"/>
          <ac:picMkLst>
            <pc:docMk/>
            <pc:sldMk cId="2332655963" sldId="670"/>
            <ac:picMk id="4" creationId="{6C86C2B0-13B8-410B-8661-E1BBFCA12E0E}"/>
          </ac:picMkLst>
        </pc:picChg>
      </pc:sldChg>
      <pc:sldChg chg="addSp delSp modSp">
        <pc:chgData name="Sandra Liliana Parrado Herrera" userId="S::sparrado@minhacienda.gov.co::ca66d388-57ff-46e3-8e8e-5c6b68a805f3" providerId="AD" clId="Web-{0215C3B7-B942-DADE-86BE-458674D64526}" dt="2021-11-02T17:30:55.913" v="57"/>
        <pc:sldMkLst>
          <pc:docMk/>
          <pc:sldMk cId="4140183203" sldId="671"/>
        </pc:sldMkLst>
        <pc:spChg chg="del mod">
          <ac:chgData name="Sandra Liliana Parrado Herrera" userId="S::sparrado@minhacienda.gov.co::ca66d388-57ff-46e3-8e8e-5c6b68a805f3" providerId="AD" clId="Web-{0215C3B7-B942-DADE-86BE-458674D64526}" dt="2021-11-02T17:30:55.538" v="56"/>
          <ac:spMkLst>
            <pc:docMk/>
            <pc:sldMk cId="4140183203" sldId="671"/>
            <ac:spMk id="2" creationId="{2B385789-BB9E-4C95-B781-9F20ED3566A4}"/>
          </ac:spMkLst>
        </pc:spChg>
        <pc:spChg chg="del">
          <ac:chgData name="Sandra Liliana Parrado Herrera" userId="S::sparrado@minhacienda.gov.co::ca66d388-57ff-46e3-8e8e-5c6b68a805f3" providerId="AD" clId="Web-{0215C3B7-B942-DADE-86BE-458674D64526}" dt="2021-11-02T17:30:43.365" v="53"/>
          <ac:spMkLst>
            <pc:docMk/>
            <pc:sldMk cId="4140183203" sldId="671"/>
            <ac:spMk id="3" creationId="{D5ECE127-0E44-4F29-84C7-61626E91C707}"/>
          </ac:spMkLst>
        </pc:spChg>
        <pc:spChg chg="add">
          <ac:chgData name="Sandra Liliana Parrado Herrera" userId="S::sparrado@minhacienda.gov.co::ca66d388-57ff-46e3-8e8e-5c6b68a805f3" providerId="AD" clId="Web-{0215C3B7-B942-DADE-86BE-458674D64526}" dt="2021-11-02T17:30:43.865" v="54"/>
          <ac:spMkLst>
            <pc:docMk/>
            <pc:sldMk cId="4140183203" sldId="671"/>
            <ac:spMk id="4" creationId="{3283D87C-E8F3-4022-B44A-166CAF079E28}"/>
          </ac:spMkLst>
        </pc:spChg>
        <pc:spChg chg="add">
          <ac:chgData name="Sandra Liliana Parrado Herrera" userId="S::sparrado@minhacienda.gov.co::ca66d388-57ff-46e3-8e8e-5c6b68a805f3" providerId="AD" clId="Web-{0215C3B7-B942-DADE-86BE-458674D64526}" dt="2021-11-02T17:30:55.913" v="57"/>
          <ac:spMkLst>
            <pc:docMk/>
            <pc:sldMk cId="4140183203" sldId="671"/>
            <ac:spMk id="5" creationId="{80551E15-977B-4B57-90FB-23DA271FA9B4}"/>
          </ac:spMkLst>
        </pc:spChg>
      </pc:sldChg>
    </pc:docChg>
  </pc:docChgLst>
  <pc:docChgLst>
    <pc:chgData name="Matteo Andrés Rozo Campos" userId="S::marozo@minhacienda.gov.co::e06ea1cf-c93d-40ff-a402-911c0f8840ec" providerId="AD" clId="Web-{CF37476F-4CCA-0B8B-A6FD-07DFA461ED3D}"/>
    <pc:docChg chg="modSld">
      <pc:chgData name="Matteo Andrés Rozo Campos" userId="S::marozo@minhacienda.gov.co::e06ea1cf-c93d-40ff-a402-911c0f8840ec" providerId="AD" clId="Web-{CF37476F-4CCA-0B8B-A6FD-07DFA461ED3D}" dt="2021-10-28T22:50:39.032" v="9" actId="20577"/>
      <pc:docMkLst>
        <pc:docMk/>
      </pc:docMkLst>
      <pc:sldChg chg="modSp">
        <pc:chgData name="Matteo Andrés Rozo Campos" userId="S::marozo@minhacienda.gov.co::e06ea1cf-c93d-40ff-a402-911c0f8840ec" providerId="AD" clId="Web-{CF37476F-4CCA-0B8B-A6FD-07DFA461ED3D}" dt="2021-10-28T22:50:39.032" v="9" actId="20577"/>
        <pc:sldMkLst>
          <pc:docMk/>
          <pc:sldMk cId="3840559658" sldId="257"/>
        </pc:sldMkLst>
        <pc:spChg chg="mod">
          <ac:chgData name="Matteo Andrés Rozo Campos" userId="S::marozo@minhacienda.gov.co::e06ea1cf-c93d-40ff-a402-911c0f8840ec" providerId="AD" clId="Web-{CF37476F-4CCA-0B8B-A6FD-07DFA461ED3D}" dt="2021-10-28T22:50:39.032" v="9" actId="20577"/>
          <ac:spMkLst>
            <pc:docMk/>
            <pc:sldMk cId="3840559658" sldId="257"/>
            <ac:spMk id="8" creationId="{B7572514-21B8-2D41-BD8E-54A14F3AC180}"/>
          </ac:spMkLst>
        </pc:spChg>
      </pc:sldChg>
    </pc:docChg>
  </pc:docChgLst>
  <pc:docChgLst>
    <pc:chgData name="Matteo Andrés Rozo Campos" userId="S::marozo@minhacienda.gov.co::e06ea1cf-c93d-40ff-a402-911c0f8840ec" providerId="AD" clId="Web-{E81B8438-F123-31F8-72BD-CE97584AD3F9}"/>
    <pc:docChg chg="delSld modSld sldOrd">
      <pc:chgData name="Matteo Andrés Rozo Campos" userId="S::marozo@minhacienda.gov.co::e06ea1cf-c93d-40ff-a402-911c0f8840ec" providerId="AD" clId="Web-{E81B8438-F123-31F8-72BD-CE97584AD3F9}" dt="2021-11-02T21:19:09.120" v="318"/>
      <pc:docMkLst>
        <pc:docMk/>
      </pc:docMkLst>
      <pc:sldChg chg="modSp">
        <pc:chgData name="Matteo Andrés Rozo Campos" userId="S::marozo@minhacienda.gov.co::e06ea1cf-c93d-40ff-a402-911c0f8840ec" providerId="AD" clId="Web-{E81B8438-F123-31F8-72BD-CE97584AD3F9}" dt="2021-11-02T21:12:24.201" v="139" actId="20577"/>
        <pc:sldMkLst>
          <pc:docMk/>
          <pc:sldMk cId="4032780172" sldId="270"/>
        </pc:sldMkLst>
        <pc:spChg chg="mod">
          <ac:chgData name="Matteo Andrés Rozo Campos" userId="S::marozo@minhacienda.gov.co::e06ea1cf-c93d-40ff-a402-911c0f8840ec" providerId="AD" clId="Web-{E81B8438-F123-31F8-72BD-CE97584AD3F9}" dt="2021-11-02T21:12:24.201" v="139" actId="20577"/>
          <ac:spMkLst>
            <pc:docMk/>
            <pc:sldMk cId="4032780172" sldId="270"/>
            <ac:spMk id="2" creationId="{4D69C85D-C500-4FA4-97DA-7BBD3ECE7B74}"/>
          </ac:spMkLst>
        </pc:spChg>
      </pc:sldChg>
      <pc:sldChg chg="del">
        <pc:chgData name="Matteo Andrés Rozo Campos" userId="S::marozo@minhacienda.gov.co::e06ea1cf-c93d-40ff-a402-911c0f8840ec" providerId="AD" clId="Web-{E81B8438-F123-31F8-72BD-CE97584AD3F9}" dt="2021-11-02T21:19:09.120" v="318"/>
        <pc:sldMkLst>
          <pc:docMk/>
          <pc:sldMk cId="2249988404" sldId="282"/>
        </pc:sldMkLst>
      </pc:sldChg>
      <pc:sldChg chg="modSp">
        <pc:chgData name="Matteo Andrés Rozo Campos" userId="S::marozo@minhacienda.gov.co::e06ea1cf-c93d-40ff-a402-911c0f8840ec" providerId="AD" clId="Web-{E81B8438-F123-31F8-72BD-CE97584AD3F9}" dt="2021-11-02T21:18:24.744" v="317" actId="20577"/>
        <pc:sldMkLst>
          <pc:docMk/>
          <pc:sldMk cId="600547430" sldId="436"/>
        </pc:sldMkLst>
        <pc:spChg chg="mod">
          <ac:chgData name="Matteo Andrés Rozo Campos" userId="S::marozo@minhacienda.gov.co::e06ea1cf-c93d-40ff-a402-911c0f8840ec" providerId="AD" clId="Web-{E81B8438-F123-31F8-72BD-CE97584AD3F9}" dt="2021-11-02T21:18:02.009" v="302" actId="20577"/>
          <ac:spMkLst>
            <pc:docMk/>
            <pc:sldMk cId="600547430" sldId="436"/>
            <ac:spMk id="4" creationId="{EFD0B844-29F5-4010-AF50-C0AE5A7A7A52}"/>
          </ac:spMkLst>
        </pc:spChg>
        <pc:spChg chg="mod">
          <ac:chgData name="Matteo Andrés Rozo Campos" userId="S::marozo@minhacienda.gov.co::e06ea1cf-c93d-40ff-a402-911c0f8840ec" providerId="AD" clId="Web-{E81B8438-F123-31F8-72BD-CE97584AD3F9}" dt="2021-11-02T21:18:24.744" v="317" actId="20577"/>
          <ac:spMkLst>
            <pc:docMk/>
            <pc:sldMk cId="600547430" sldId="436"/>
            <ac:spMk id="6" creationId="{E26E0B36-ABDE-4D6D-B5FB-A4E9245A13EF}"/>
          </ac:spMkLst>
        </pc:spChg>
        <pc:graphicFrameChg chg="mod modGraphic">
          <ac:chgData name="Matteo Andrés Rozo Campos" userId="S::marozo@minhacienda.gov.co::e06ea1cf-c93d-40ff-a402-911c0f8840ec" providerId="AD" clId="Web-{E81B8438-F123-31F8-72BD-CE97584AD3F9}" dt="2021-11-02T21:15:37.489" v="179"/>
          <ac:graphicFrameMkLst>
            <pc:docMk/>
            <pc:sldMk cId="600547430" sldId="436"/>
            <ac:graphicFrameMk id="2" creationId="{3E8128F3-C117-4E08-87AC-AF53D29E554D}"/>
          </ac:graphicFrameMkLst>
        </pc:graphicFrameChg>
      </pc:sldChg>
      <pc:sldChg chg="modSp">
        <pc:chgData name="Matteo Andrés Rozo Campos" userId="S::marozo@minhacienda.gov.co::e06ea1cf-c93d-40ff-a402-911c0f8840ec" providerId="AD" clId="Web-{E81B8438-F123-31F8-72BD-CE97584AD3F9}" dt="2021-11-02T21:04:57.719" v="66" actId="20577"/>
        <pc:sldMkLst>
          <pc:docMk/>
          <pc:sldMk cId="4234385291" sldId="651"/>
        </pc:sldMkLst>
        <pc:spChg chg="mod">
          <ac:chgData name="Matteo Andrés Rozo Campos" userId="S::marozo@minhacienda.gov.co::e06ea1cf-c93d-40ff-a402-911c0f8840ec" providerId="AD" clId="Web-{E81B8438-F123-31F8-72BD-CE97584AD3F9}" dt="2021-11-02T21:04:57.719" v="66" actId="20577"/>
          <ac:spMkLst>
            <pc:docMk/>
            <pc:sldMk cId="4234385291" sldId="651"/>
            <ac:spMk id="44" creationId="{51448FB3-D0D5-4D10-AE68-CA2EB915C010}"/>
          </ac:spMkLst>
        </pc:spChg>
      </pc:sldChg>
      <pc:sldChg chg="modSp ord">
        <pc:chgData name="Matteo Andrés Rozo Campos" userId="S::marozo@minhacienda.gov.co::e06ea1cf-c93d-40ff-a402-911c0f8840ec" providerId="AD" clId="Web-{E81B8438-F123-31F8-72BD-CE97584AD3F9}" dt="2021-11-02T21:07:04.973" v="121"/>
        <pc:sldMkLst>
          <pc:docMk/>
          <pc:sldMk cId="2470885299" sldId="667"/>
        </pc:sldMkLst>
        <pc:spChg chg="mod">
          <ac:chgData name="Matteo Andrés Rozo Campos" userId="S::marozo@minhacienda.gov.co::e06ea1cf-c93d-40ff-a402-911c0f8840ec" providerId="AD" clId="Web-{E81B8438-F123-31F8-72BD-CE97584AD3F9}" dt="2021-11-02T21:06:57.160" v="120" actId="20577"/>
          <ac:spMkLst>
            <pc:docMk/>
            <pc:sldMk cId="2470885299" sldId="667"/>
            <ac:spMk id="6" creationId="{00000000-0000-0000-0000-000000000000}"/>
          </ac:spMkLst>
        </pc:spChg>
        <pc:spChg chg="mod">
          <ac:chgData name="Matteo Andrés Rozo Campos" userId="S::marozo@minhacienda.gov.co::e06ea1cf-c93d-40ff-a402-911c0f8840ec" providerId="AD" clId="Web-{E81B8438-F123-31F8-72BD-CE97584AD3F9}" dt="2021-11-02T21:06:44.550" v="119" actId="14100"/>
          <ac:spMkLst>
            <pc:docMk/>
            <pc:sldMk cId="2470885299" sldId="667"/>
            <ac:spMk id="13" creationId="{7D67877E-446E-4AFA-8152-78A587099FAD}"/>
          </ac:spMkLst>
        </pc:spChg>
        <pc:spChg chg="mod">
          <ac:chgData name="Matteo Andrés Rozo Campos" userId="S::marozo@minhacienda.gov.co::e06ea1cf-c93d-40ff-a402-911c0f8840ec" providerId="AD" clId="Web-{E81B8438-F123-31F8-72BD-CE97584AD3F9}" dt="2021-11-02T21:06:37.581" v="116" actId="1076"/>
          <ac:spMkLst>
            <pc:docMk/>
            <pc:sldMk cId="2470885299" sldId="667"/>
            <ac:spMk id="15" creationId="{094AF808-D812-49F5-A263-5AE62D54135A}"/>
          </ac:spMkLst>
        </pc:spChg>
      </pc:sldChg>
      <pc:sldChg chg="modSp">
        <pc:chgData name="Matteo Andrés Rozo Campos" userId="S::marozo@minhacienda.gov.co::e06ea1cf-c93d-40ff-a402-911c0f8840ec" providerId="AD" clId="Web-{E81B8438-F123-31F8-72BD-CE97584AD3F9}" dt="2021-11-02T21:14:19.580" v="177"/>
        <pc:sldMkLst>
          <pc:docMk/>
          <pc:sldMk cId="409857245" sldId="674"/>
        </pc:sldMkLst>
        <pc:graphicFrameChg chg="mod modGraphic">
          <ac:chgData name="Matteo Andrés Rozo Campos" userId="S::marozo@minhacienda.gov.co::e06ea1cf-c93d-40ff-a402-911c0f8840ec" providerId="AD" clId="Web-{E81B8438-F123-31F8-72BD-CE97584AD3F9}" dt="2021-11-02T21:14:19.580" v="177"/>
          <ac:graphicFrameMkLst>
            <pc:docMk/>
            <pc:sldMk cId="409857245" sldId="674"/>
            <ac:graphicFrameMk id="8" creationId="{00000000-0000-0000-0000-000000000000}"/>
          </ac:graphicFrameMkLst>
        </pc:graphicFrameChg>
      </pc:sldChg>
      <pc:sldChg chg="modSp">
        <pc:chgData name="Matteo Andrés Rozo Campos" userId="S::marozo@minhacienda.gov.co::e06ea1cf-c93d-40ff-a402-911c0f8840ec" providerId="AD" clId="Web-{E81B8438-F123-31F8-72BD-CE97584AD3F9}" dt="2021-11-02T21:06:15.658" v="115" actId="20577"/>
        <pc:sldMkLst>
          <pc:docMk/>
          <pc:sldMk cId="3755492531" sldId="676"/>
        </pc:sldMkLst>
        <pc:spChg chg="mod">
          <ac:chgData name="Matteo Andrés Rozo Campos" userId="S::marozo@minhacienda.gov.co::e06ea1cf-c93d-40ff-a402-911c0f8840ec" providerId="AD" clId="Web-{E81B8438-F123-31F8-72BD-CE97584AD3F9}" dt="2021-11-02T21:06:15.658" v="115" actId="20577"/>
          <ac:spMkLst>
            <pc:docMk/>
            <pc:sldMk cId="3755492531" sldId="676"/>
            <ac:spMk id="11" creationId="{C7F43C78-DF6B-413D-85FF-9B97502BF820}"/>
          </ac:spMkLst>
        </pc:spChg>
      </pc:sldChg>
    </pc:docChg>
  </pc:docChgLst>
  <pc:docChgLst>
    <pc:chgData name="Sandra Liliana Parrado Herrera" userId="S::sparrado@minhacienda.gov.co::ca66d388-57ff-46e3-8e8e-5c6b68a805f3" providerId="AD" clId="Web-{FB1B0654-8139-F4B5-9134-922252EF86A8}"/>
    <pc:docChg chg="modSld sldOrd">
      <pc:chgData name="Sandra Liliana Parrado Herrera" userId="S::sparrado@minhacienda.gov.co::ca66d388-57ff-46e3-8e8e-5c6b68a805f3" providerId="AD" clId="Web-{FB1B0654-8139-F4B5-9134-922252EF86A8}" dt="2021-11-02T22:20:39.177" v="488" actId="20577"/>
      <pc:docMkLst>
        <pc:docMk/>
      </pc:docMkLst>
      <pc:sldChg chg="addSp delSp modSp">
        <pc:chgData name="Sandra Liliana Parrado Herrera" userId="S::sparrado@minhacienda.gov.co::ca66d388-57ff-46e3-8e8e-5c6b68a805f3" providerId="AD" clId="Web-{FB1B0654-8139-F4B5-9134-922252EF86A8}" dt="2021-11-02T22:20:39.177" v="488" actId="20577"/>
        <pc:sldMkLst>
          <pc:docMk/>
          <pc:sldMk cId="3840559658" sldId="257"/>
        </pc:sldMkLst>
        <pc:spChg chg="add del">
          <ac:chgData name="Sandra Liliana Parrado Herrera" userId="S::sparrado@minhacienda.gov.co::ca66d388-57ff-46e3-8e8e-5c6b68a805f3" providerId="AD" clId="Web-{FB1B0654-8139-F4B5-9134-922252EF86A8}" dt="2021-11-02T21:51:44.221" v="33"/>
          <ac:spMkLst>
            <pc:docMk/>
            <pc:sldMk cId="3840559658" sldId="257"/>
            <ac:spMk id="2" creationId="{4F8959CA-79E2-4227-8CBA-C1263140CE83}"/>
          </ac:spMkLst>
        </pc:spChg>
        <pc:spChg chg="mod">
          <ac:chgData name="Sandra Liliana Parrado Herrera" userId="S::sparrado@minhacienda.gov.co::ca66d388-57ff-46e3-8e8e-5c6b68a805f3" providerId="AD" clId="Web-{FB1B0654-8139-F4B5-9134-922252EF86A8}" dt="2021-11-02T22:20:39.177" v="488" actId="20577"/>
          <ac:spMkLst>
            <pc:docMk/>
            <pc:sldMk cId="3840559658" sldId="257"/>
            <ac:spMk id="8" creationId="{B7572514-21B8-2D41-BD8E-54A14F3AC180}"/>
          </ac:spMkLst>
        </pc:spChg>
      </pc:sldChg>
      <pc:sldChg chg="modSp">
        <pc:chgData name="Sandra Liliana Parrado Herrera" userId="S::sparrado@minhacienda.gov.co::ca66d388-57ff-46e3-8e8e-5c6b68a805f3" providerId="AD" clId="Web-{FB1B0654-8139-F4B5-9134-922252EF86A8}" dt="2021-11-02T21:51:27.705" v="29" actId="20577"/>
        <pc:sldMkLst>
          <pc:docMk/>
          <pc:sldMk cId="1523869537" sldId="263"/>
        </pc:sldMkLst>
        <pc:spChg chg="mod">
          <ac:chgData name="Sandra Liliana Parrado Herrera" userId="S::sparrado@minhacienda.gov.co::ca66d388-57ff-46e3-8e8e-5c6b68a805f3" providerId="AD" clId="Web-{FB1B0654-8139-F4B5-9134-922252EF86A8}" dt="2021-11-02T21:51:27.705" v="29" actId="20577"/>
          <ac:spMkLst>
            <pc:docMk/>
            <pc:sldMk cId="1523869537" sldId="263"/>
            <ac:spMk id="2" creationId="{C09F65F0-5C6F-FD4A-B345-EC9E07B98128}"/>
          </ac:spMkLst>
        </pc:spChg>
      </pc:sldChg>
      <pc:sldChg chg="addSp delSp">
        <pc:chgData name="Sandra Liliana Parrado Herrera" userId="S::sparrado@minhacienda.gov.co::ca66d388-57ff-46e3-8e8e-5c6b68a805f3" providerId="AD" clId="Web-{FB1B0654-8139-F4B5-9134-922252EF86A8}" dt="2021-11-02T22:02:13.411" v="121"/>
        <pc:sldMkLst>
          <pc:docMk/>
          <pc:sldMk cId="1518270381" sldId="264"/>
        </pc:sldMkLst>
        <pc:spChg chg="add">
          <ac:chgData name="Sandra Liliana Parrado Herrera" userId="S::sparrado@minhacienda.gov.co::ca66d388-57ff-46e3-8e8e-5c6b68a805f3" providerId="AD" clId="Web-{FB1B0654-8139-F4B5-9134-922252EF86A8}" dt="2021-11-02T22:02:13.411" v="121"/>
          <ac:spMkLst>
            <pc:docMk/>
            <pc:sldMk cId="1518270381" sldId="264"/>
            <ac:spMk id="2" creationId="{9674D137-B755-421F-B522-BE657695332A}"/>
          </ac:spMkLst>
        </pc:spChg>
        <pc:spChg chg="del">
          <ac:chgData name="Sandra Liliana Parrado Herrera" userId="S::sparrado@minhacienda.gov.co::ca66d388-57ff-46e3-8e8e-5c6b68a805f3" providerId="AD" clId="Web-{FB1B0654-8139-F4B5-9134-922252EF86A8}" dt="2021-11-02T22:02:13.036" v="120"/>
          <ac:spMkLst>
            <pc:docMk/>
            <pc:sldMk cId="1518270381" sldId="264"/>
            <ac:spMk id="12" creationId="{C09F65F0-5C6F-FD4A-B345-EC9E07B98128}"/>
          </ac:spMkLst>
        </pc:spChg>
      </pc:sldChg>
      <pc:sldChg chg="addSp delSp">
        <pc:chgData name="Sandra Liliana Parrado Herrera" userId="S::sparrado@minhacienda.gov.co::ca66d388-57ff-46e3-8e8e-5c6b68a805f3" providerId="AD" clId="Web-{FB1B0654-8139-F4B5-9134-922252EF86A8}" dt="2021-11-02T22:17:46.984" v="397"/>
        <pc:sldMkLst>
          <pc:docMk/>
          <pc:sldMk cId="3708078282" sldId="266"/>
        </pc:sldMkLst>
        <pc:spChg chg="del">
          <ac:chgData name="Sandra Liliana Parrado Herrera" userId="S::sparrado@minhacienda.gov.co::ca66d388-57ff-46e3-8e8e-5c6b68a805f3" providerId="AD" clId="Web-{FB1B0654-8139-F4B5-9134-922252EF86A8}" dt="2021-11-02T22:17:46.547" v="396"/>
          <ac:spMkLst>
            <pc:docMk/>
            <pc:sldMk cId="3708078282" sldId="266"/>
            <ac:spMk id="2" creationId="{F8CDFDF3-DA51-4F34-B2AA-D8221C5F9536}"/>
          </ac:spMkLst>
        </pc:spChg>
        <pc:spChg chg="add">
          <ac:chgData name="Sandra Liliana Parrado Herrera" userId="S::sparrado@minhacienda.gov.co::ca66d388-57ff-46e3-8e8e-5c6b68a805f3" providerId="AD" clId="Web-{FB1B0654-8139-F4B5-9134-922252EF86A8}" dt="2021-11-02T22:17:46.984" v="397"/>
          <ac:spMkLst>
            <pc:docMk/>
            <pc:sldMk cId="3708078282" sldId="266"/>
            <ac:spMk id="3" creationId="{A6D7222B-E794-471F-8A62-8EA8686304D2}"/>
          </ac:spMkLst>
        </pc:spChg>
      </pc:sldChg>
      <pc:sldChg chg="addSp delSp">
        <pc:chgData name="Sandra Liliana Parrado Herrera" userId="S::sparrado@minhacienda.gov.co::ca66d388-57ff-46e3-8e8e-5c6b68a805f3" providerId="AD" clId="Web-{FB1B0654-8139-F4B5-9134-922252EF86A8}" dt="2021-11-02T22:17:52.922" v="399"/>
        <pc:sldMkLst>
          <pc:docMk/>
          <pc:sldMk cId="2024366752" sldId="269"/>
        </pc:sldMkLst>
        <pc:spChg chg="del">
          <ac:chgData name="Sandra Liliana Parrado Herrera" userId="S::sparrado@minhacienda.gov.co::ca66d388-57ff-46e3-8e8e-5c6b68a805f3" providerId="AD" clId="Web-{FB1B0654-8139-F4B5-9134-922252EF86A8}" dt="2021-11-02T22:17:52.500" v="398"/>
          <ac:spMkLst>
            <pc:docMk/>
            <pc:sldMk cId="2024366752" sldId="269"/>
            <ac:spMk id="2" creationId="{96A503E1-0921-49C4-8D75-DCBB5F2C85BD}"/>
          </ac:spMkLst>
        </pc:spChg>
        <pc:spChg chg="add">
          <ac:chgData name="Sandra Liliana Parrado Herrera" userId="S::sparrado@minhacienda.gov.co::ca66d388-57ff-46e3-8e8e-5c6b68a805f3" providerId="AD" clId="Web-{FB1B0654-8139-F4B5-9134-922252EF86A8}" dt="2021-11-02T22:17:52.922" v="399"/>
          <ac:spMkLst>
            <pc:docMk/>
            <pc:sldMk cId="2024366752" sldId="269"/>
            <ac:spMk id="3" creationId="{BACF0D48-39B2-4879-9802-231F3D58350F}"/>
          </ac:spMkLst>
        </pc:spChg>
      </pc:sldChg>
      <pc:sldChg chg="addSp delSp">
        <pc:chgData name="Sandra Liliana Parrado Herrera" userId="S::sparrado@minhacienda.gov.co::ca66d388-57ff-46e3-8e8e-5c6b68a805f3" providerId="AD" clId="Web-{FB1B0654-8139-F4B5-9134-922252EF86A8}" dt="2021-11-02T22:17:41.109" v="395"/>
        <pc:sldMkLst>
          <pc:docMk/>
          <pc:sldMk cId="4032780172" sldId="270"/>
        </pc:sldMkLst>
        <pc:spChg chg="add">
          <ac:chgData name="Sandra Liliana Parrado Herrera" userId="S::sparrado@minhacienda.gov.co::ca66d388-57ff-46e3-8e8e-5c6b68a805f3" providerId="AD" clId="Web-{FB1B0654-8139-F4B5-9134-922252EF86A8}" dt="2021-11-02T22:17:41.109" v="395"/>
          <ac:spMkLst>
            <pc:docMk/>
            <pc:sldMk cId="4032780172" sldId="270"/>
            <ac:spMk id="3" creationId="{9A4DEB6D-8FAF-4259-80D2-2719221A29D5}"/>
          </ac:spMkLst>
        </pc:spChg>
        <pc:spChg chg="del">
          <ac:chgData name="Sandra Liliana Parrado Herrera" userId="S::sparrado@minhacienda.gov.co::ca66d388-57ff-46e3-8e8e-5c6b68a805f3" providerId="AD" clId="Web-{FB1B0654-8139-F4B5-9134-922252EF86A8}" dt="2021-11-02T22:17:40.656" v="394"/>
          <ac:spMkLst>
            <pc:docMk/>
            <pc:sldMk cId="4032780172" sldId="270"/>
            <ac:spMk id="8" creationId="{7F7BA7AA-D7DE-4A9F-877A-4B413C27E525}"/>
          </ac:spMkLst>
        </pc:spChg>
      </pc:sldChg>
      <pc:sldChg chg="addSp delSp">
        <pc:chgData name="Sandra Liliana Parrado Herrera" userId="S::sparrado@minhacienda.gov.co::ca66d388-57ff-46e3-8e8e-5c6b68a805f3" providerId="AD" clId="Web-{FB1B0654-8139-F4B5-9134-922252EF86A8}" dt="2021-11-02T22:18:06.766" v="405"/>
        <pc:sldMkLst>
          <pc:docMk/>
          <pc:sldMk cId="3463640128" sldId="271"/>
        </pc:sldMkLst>
        <pc:spChg chg="add">
          <ac:chgData name="Sandra Liliana Parrado Herrera" userId="S::sparrado@minhacienda.gov.co::ca66d388-57ff-46e3-8e8e-5c6b68a805f3" providerId="AD" clId="Web-{FB1B0654-8139-F4B5-9134-922252EF86A8}" dt="2021-11-02T22:18:06.766" v="405"/>
          <ac:spMkLst>
            <pc:docMk/>
            <pc:sldMk cId="3463640128" sldId="271"/>
            <ac:spMk id="2" creationId="{10091BB8-67D8-416B-AA73-730238A450F3}"/>
          </ac:spMkLst>
        </pc:spChg>
        <pc:spChg chg="del">
          <ac:chgData name="Sandra Liliana Parrado Herrera" userId="S::sparrado@minhacienda.gov.co::ca66d388-57ff-46e3-8e8e-5c6b68a805f3" providerId="AD" clId="Web-{FB1B0654-8139-F4B5-9134-922252EF86A8}" dt="2021-11-02T22:18:06.407" v="404"/>
          <ac:spMkLst>
            <pc:docMk/>
            <pc:sldMk cId="3463640128" sldId="271"/>
            <ac:spMk id="3" creationId="{26A343CA-1212-4DC9-89B6-572781ACCBAA}"/>
          </ac:spMkLst>
        </pc:spChg>
      </pc:sldChg>
      <pc:sldChg chg="modSp ord">
        <pc:chgData name="Sandra Liliana Parrado Herrera" userId="S::sparrado@minhacienda.gov.co::ca66d388-57ff-46e3-8e8e-5c6b68a805f3" providerId="AD" clId="Web-{FB1B0654-8139-F4B5-9134-922252EF86A8}" dt="2021-11-02T22:17:18.468" v="392" actId="20577"/>
        <pc:sldMkLst>
          <pc:docMk/>
          <pc:sldMk cId="1447324227" sldId="276"/>
        </pc:sldMkLst>
        <pc:spChg chg="mod">
          <ac:chgData name="Sandra Liliana Parrado Herrera" userId="S::sparrado@minhacienda.gov.co::ca66d388-57ff-46e3-8e8e-5c6b68a805f3" providerId="AD" clId="Web-{FB1B0654-8139-F4B5-9134-922252EF86A8}" dt="2021-11-02T22:17:18.468" v="392" actId="20577"/>
          <ac:spMkLst>
            <pc:docMk/>
            <pc:sldMk cId="1447324227" sldId="276"/>
            <ac:spMk id="7" creationId="{036204B4-8C63-4D95-AAD3-6B609FB1CCDE}"/>
          </ac:spMkLst>
        </pc:spChg>
      </pc:sldChg>
      <pc:sldChg chg="modSp ord">
        <pc:chgData name="Sandra Liliana Parrado Herrera" userId="S::sparrado@minhacienda.gov.co::ca66d388-57ff-46e3-8e8e-5c6b68a805f3" providerId="AD" clId="Web-{FB1B0654-8139-F4B5-9134-922252EF86A8}" dt="2021-11-02T22:07:16.107" v="170" actId="20577"/>
        <pc:sldMkLst>
          <pc:docMk/>
          <pc:sldMk cId="3096866341" sldId="279"/>
        </pc:sldMkLst>
        <pc:spChg chg="mod">
          <ac:chgData name="Sandra Liliana Parrado Herrera" userId="S::sparrado@minhacienda.gov.co::ca66d388-57ff-46e3-8e8e-5c6b68a805f3" providerId="AD" clId="Web-{FB1B0654-8139-F4B5-9134-922252EF86A8}" dt="2021-11-02T22:07:16.107" v="170" actId="20577"/>
          <ac:spMkLst>
            <pc:docMk/>
            <pc:sldMk cId="3096866341" sldId="279"/>
            <ac:spMk id="2" creationId="{C09F65F0-5C6F-FD4A-B345-EC9E07B98128}"/>
          </ac:spMkLst>
        </pc:spChg>
      </pc:sldChg>
      <pc:sldChg chg="addSp delSp modSp">
        <pc:chgData name="Sandra Liliana Parrado Herrera" userId="S::sparrado@minhacienda.gov.co::ca66d388-57ff-46e3-8e8e-5c6b68a805f3" providerId="AD" clId="Web-{FB1B0654-8139-F4B5-9134-922252EF86A8}" dt="2021-11-02T22:06:11.511" v="150" actId="20577"/>
        <pc:sldMkLst>
          <pc:docMk/>
          <pc:sldMk cId="2272312505" sldId="284"/>
        </pc:sldMkLst>
        <pc:spChg chg="add mod">
          <ac:chgData name="Sandra Liliana Parrado Herrera" userId="S::sparrado@minhacienda.gov.co::ca66d388-57ff-46e3-8e8e-5c6b68a805f3" providerId="AD" clId="Web-{FB1B0654-8139-F4B5-9134-922252EF86A8}" dt="2021-11-02T22:04:43.087" v="138" actId="1076"/>
          <ac:spMkLst>
            <pc:docMk/>
            <pc:sldMk cId="2272312505" sldId="284"/>
            <ac:spMk id="3" creationId="{49766455-C8A6-44E9-A44B-AEB98BDD7B8D}"/>
          </ac:spMkLst>
        </pc:spChg>
        <pc:spChg chg="del">
          <ac:chgData name="Sandra Liliana Parrado Herrera" userId="S::sparrado@minhacienda.gov.co::ca66d388-57ff-46e3-8e8e-5c6b68a805f3" providerId="AD" clId="Web-{FB1B0654-8139-F4B5-9134-922252EF86A8}" dt="2021-11-02T22:04:37.181" v="136"/>
          <ac:spMkLst>
            <pc:docMk/>
            <pc:sldMk cId="2272312505" sldId="284"/>
            <ac:spMk id="7" creationId="{C09F65F0-5C6F-FD4A-B345-EC9E07B98128}"/>
          </ac:spMkLst>
        </pc:spChg>
        <pc:spChg chg="mod">
          <ac:chgData name="Sandra Liliana Parrado Herrera" userId="S::sparrado@minhacienda.gov.co::ca66d388-57ff-46e3-8e8e-5c6b68a805f3" providerId="AD" clId="Web-{FB1B0654-8139-F4B5-9134-922252EF86A8}" dt="2021-11-02T22:06:11.511" v="150" actId="20577"/>
          <ac:spMkLst>
            <pc:docMk/>
            <pc:sldMk cId="2272312505" sldId="284"/>
            <ac:spMk id="8" creationId="{D4DA71F0-552E-EB43-97E0-DC499FDC09AD}"/>
          </ac:spMkLst>
        </pc:spChg>
      </pc:sldChg>
      <pc:sldChg chg="addSp delSp">
        <pc:chgData name="Sandra Liliana Parrado Herrera" userId="S::sparrado@minhacienda.gov.co::ca66d388-57ff-46e3-8e8e-5c6b68a805f3" providerId="AD" clId="Web-{FB1B0654-8139-F4B5-9134-922252EF86A8}" dt="2021-11-02T22:18:10.501" v="407"/>
        <pc:sldMkLst>
          <pc:docMk/>
          <pc:sldMk cId="600547430" sldId="436"/>
        </pc:sldMkLst>
        <pc:spChg chg="del">
          <ac:chgData name="Sandra Liliana Parrado Herrera" userId="S::sparrado@minhacienda.gov.co::ca66d388-57ff-46e3-8e8e-5c6b68a805f3" providerId="AD" clId="Web-{FB1B0654-8139-F4B5-9134-922252EF86A8}" dt="2021-11-02T22:18:10.126" v="406"/>
          <ac:spMkLst>
            <pc:docMk/>
            <pc:sldMk cId="600547430" sldId="436"/>
            <ac:spMk id="5" creationId="{C697A710-FAAC-42DC-9BBC-B004072A0AF4}"/>
          </ac:spMkLst>
        </pc:spChg>
        <pc:spChg chg="add">
          <ac:chgData name="Sandra Liliana Parrado Herrera" userId="S::sparrado@minhacienda.gov.co::ca66d388-57ff-46e3-8e8e-5c6b68a805f3" providerId="AD" clId="Web-{FB1B0654-8139-F4B5-9134-922252EF86A8}" dt="2021-11-02T22:18:10.501" v="407"/>
          <ac:spMkLst>
            <pc:docMk/>
            <pc:sldMk cId="600547430" sldId="436"/>
            <ac:spMk id="8" creationId="{30D579CE-8CD5-49F9-9D29-43CBF5B7BD52}"/>
          </ac:spMkLst>
        </pc:spChg>
      </pc:sldChg>
      <pc:sldChg chg="modSp ord">
        <pc:chgData name="Sandra Liliana Parrado Herrera" userId="S::sparrado@minhacienda.gov.co::ca66d388-57ff-46e3-8e8e-5c6b68a805f3" providerId="AD" clId="Web-{FB1B0654-8139-F4B5-9134-922252EF86A8}" dt="2021-11-02T22:18:49.533" v="412" actId="20577"/>
        <pc:sldMkLst>
          <pc:docMk/>
          <pc:sldMk cId="2244696657" sldId="437"/>
        </pc:sldMkLst>
        <pc:spChg chg="mod">
          <ac:chgData name="Sandra Liliana Parrado Herrera" userId="S::sparrado@minhacienda.gov.co::ca66d388-57ff-46e3-8e8e-5c6b68a805f3" providerId="AD" clId="Web-{FB1B0654-8139-F4B5-9134-922252EF86A8}" dt="2021-11-02T22:18:49.533" v="412" actId="20577"/>
          <ac:spMkLst>
            <pc:docMk/>
            <pc:sldMk cId="2244696657" sldId="437"/>
            <ac:spMk id="35" creationId="{00000000-0000-0000-0000-000000000000}"/>
          </ac:spMkLst>
        </pc:spChg>
      </pc:sldChg>
      <pc:sldChg chg="modSp">
        <pc:chgData name="Sandra Liliana Parrado Herrera" userId="S::sparrado@minhacienda.gov.co::ca66d388-57ff-46e3-8e8e-5c6b68a805f3" providerId="AD" clId="Web-{FB1B0654-8139-F4B5-9134-922252EF86A8}" dt="2021-11-02T22:09:10.407" v="253" actId="20577"/>
        <pc:sldMkLst>
          <pc:docMk/>
          <pc:sldMk cId="2026348599" sldId="438"/>
        </pc:sldMkLst>
        <pc:spChg chg="mod">
          <ac:chgData name="Sandra Liliana Parrado Herrera" userId="S::sparrado@minhacienda.gov.co::ca66d388-57ff-46e3-8e8e-5c6b68a805f3" providerId="AD" clId="Web-{FB1B0654-8139-F4B5-9134-922252EF86A8}" dt="2021-11-02T22:09:10.407" v="253" actId="20577"/>
          <ac:spMkLst>
            <pc:docMk/>
            <pc:sldMk cId="2026348599" sldId="438"/>
            <ac:spMk id="37" creationId="{00000000-0000-0000-0000-000000000000}"/>
          </ac:spMkLst>
        </pc:spChg>
      </pc:sldChg>
      <pc:sldChg chg="addSp delSp modSp">
        <pc:chgData name="Sandra Liliana Parrado Herrera" userId="S::sparrado@minhacienda.gov.co::ca66d388-57ff-46e3-8e8e-5c6b68a805f3" providerId="AD" clId="Web-{FB1B0654-8139-F4B5-9134-922252EF86A8}" dt="2021-11-02T22:02:49.506" v="128"/>
        <pc:sldMkLst>
          <pc:docMk/>
          <pc:sldMk cId="2649890649" sldId="442"/>
        </pc:sldMkLst>
        <pc:spChg chg="del">
          <ac:chgData name="Sandra Liliana Parrado Herrera" userId="S::sparrado@minhacienda.gov.co::ca66d388-57ff-46e3-8e8e-5c6b68a805f3" providerId="AD" clId="Web-{FB1B0654-8139-F4B5-9134-922252EF86A8}" dt="2021-11-02T22:02:20.724" v="122"/>
          <ac:spMkLst>
            <pc:docMk/>
            <pc:sldMk cId="2649890649" sldId="442"/>
            <ac:spMk id="4" creationId="{C09F65F0-5C6F-FD4A-B345-EC9E07B98128}"/>
          </ac:spMkLst>
        </pc:spChg>
        <pc:spChg chg="mod">
          <ac:chgData name="Sandra Liliana Parrado Herrera" userId="S::sparrado@minhacienda.gov.co::ca66d388-57ff-46e3-8e8e-5c6b68a805f3" providerId="AD" clId="Web-{FB1B0654-8139-F4B5-9134-922252EF86A8}" dt="2021-11-02T21:55:19.086" v="52" actId="20577"/>
          <ac:spMkLst>
            <pc:docMk/>
            <pc:sldMk cId="2649890649" sldId="442"/>
            <ac:spMk id="5" creationId="{D4DA71F0-552E-EB43-97E0-DC499FDC09AD}"/>
          </ac:spMkLst>
        </pc:spChg>
        <pc:spChg chg="add del">
          <ac:chgData name="Sandra Liliana Parrado Herrera" userId="S::sparrado@minhacienda.gov.co::ca66d388-57ff-46e3-8e8e-5c6b68a805f3" providerId="AD" clId="Web-{FB1B0654-8139-F4B5-9134-922252EF86A8}" dt="2021-11-02T22:02:48.943" v="127"/>
          <ac:spMkLst>
            <pc:docMk/>
            <pc:sldMk cId="2649890649" sldId="442"/>
            <ac:spMk id="7" creationId="{2A5FBBCC-147C-4385-AB08-88C4E80BE265}"/>
          </ac:spMkLst>
        </pc:spChg>
        <pc:spChg chg="add">
          <ac:chgData name="Sandra Liliana Parrado Herrera" userId="S::sparrado@minhacienda.gov.co::ca66d388-57ff-46e3-8e8e-5c6b68a805f3" providerId="AD" clId="Web-{FB1B0654-8139-F4B5-9134-922252EF86A8}" dt="2021-11-02T22:02:49.506" v="128"/>
          <ac:spMkLst>
            <pc:docMk/>
            <pc:sldMk cId="2649890649" sldId="442"/>
            <ac:spMk id="9" creationId="{3B4BFC79-3604-43EA-B896-F2B9CC42A04D}"/>
          </ac:spMkLst>
        </pc:spChg>
      </pc:sldChg>
      <pc:sldChg chg="addSp delSp modSp ord">
        <pc:chgData name="Sandra Liliana Parrado Herrera" userId="S::sparrado@minhacienda.gov.co::ca66d388-57ff-46e3-8e8e-5c6b68a805f3" providerId="AD" clId="Web-{FB1B0654-8139-F4B5-9134-922252EF86A8}" dt="2021-11-02T22:12:56.523" v="286"/>
        <pc:sldMkLst>
          <pc:docMk/>
          <pc:sldMk cId="4234385291" sldId="651"/>
        </pc:sldMkLst>
        <pc:spChg chg="del">
          <ac:chgData name="Sandra Liliana Parrado Herrera" userId="S::sparrado@minhacienda.gov.co::ca66d388-57ff-46e3-8e8e-5c6b68a805f3" providerId="AD" clId="Web-{FB1B0654-8139-F4B5-9134-922252EF86A8}" dt="2021-11-02T22:12:48.163" v="281"/>
          <ac:spMkLst>
            <pc:docMk/>
            <pc:sldMk cId="4234385291" sldId="651"/>
            <ac:spMk id="6" creationId="{4EE97A2A-368D-4EE5-823B-EDD2A3466175}"/>
          </ac:spMkLst>
        </pc:spChg>
        <pc:spChg chg="add del mod">
          <ac:chgData name="Sandra Liliana Parrado Herrera" userId="S::sparrado@minhacienda.gov.co::ca66d388-57ff-46e3-8e8e-5c6b68a805f3" providerId="AD" clId="Web-{FB1B0654-8139-F4B5-9134-922252EF86A8}" dt="2021-11-02T22:12:50.679" v="285"/>
          <ac:spMkLst>
            <pc:docMk/>
            <pc:sldMk cId="4234385291" sldId="651"/>
            <ac:spMk id="14" creationId="{00C599CB-6703-4E4B-8D17-4372D57FDEB1}"/>
          </ac:spMkLst>
        </pc:spChg>
        <pc:spChg chg="add">
          <ac:chgData name="Sandra Liliana Parrado Herrera" userId="S::sparrado@minhacienda.gov.co::ca66d388-57ff-46e3-8e8e-5c6b68a805f3" providerId="AD" clId="Web-{FB1B0654-8139-F4B5-9134-922252EF86A8}" dt="2021-11-02T22:12:56.523" v="286"/>
          <ac:spMkLst>
            <pc:docMk/>
            <pc:sldMk cId="4234385291" sldId="651"/>
            <ac:spMk id="20" creationId="{275B823E-2C87-4EF7-B091-D5298E8B7FCD}"/>
          </ac:spMkLst>
        </pc:spChg>
      </pc:sldChg>
      <pc:sldChg chg="modSp ord">
        <pc:chgData name="Sandra Liliana Parrado Herrera" userId="S::sparrado@minhacienda.gov.co::ca66d388-57ff-46e3-8e8e-5c6b68a805f3" providerId="AD" clId="Web-{FB1B0654-8139-F4B5-9134-922252EF86A8}" dt="2021-11-02T22:16:36.342" v="379" actId="20577"/>
        <pc:sldMkLst>
          <pc:docMk/>
          <pc:sldMk cId="2782126931" sldId="652"/>
        </pc:sldMkLst>
        <pc:spChg chg="mod">
          <ac:chgData name="Sandra Liliana Parrado Herrera" userId="S::sparrado@minhacienda.gov.co::ca66d388-57ff-46e3-8e8e-5c6b68a805f3" providerId="AD" clId="Web-{FB1B0654-8139-F4B5-9134-922252EF86A8}" dt="2021-11-02T22:16:36.342" v="379" actId="20577"/>
          <ac:spMkLst>
            <pc:docMk/>
            <pc:sldMk cId="2782126931" sldId="652"/>
            <ac:spMk id="8" creationId="{DAF9C59F-EC70-49FC-9AA9-F1CA5B229EAF}"/>
          </ac:spMkLst>
        </pc:spChg>
      </pc:sldChg>
      <pc:sldChg chg="addSp delSp modSp">
        <pc:chgData name="Sandra Liliana Parrado Herrera" userId="S::sparrado@minhacienda.gov.co::ca66d388-57ff-46e3-8e8e-5c6b68a805f3" providerId="AD" clId="Web-{FB1B0654-8139-F4B5-9134-922252EF86A8}" dt="2021-11-02T22:05:17.760" v="139"/>
        <pc:sldMkLst>
          <pc:docMk/>
          <pc:sldMk cId="1808514550" sldId="655"/>
        </pc:sldMkLst>
        <pc:spChg chg="del">
          <ac:chgData name="Sandra Liliana Parrado Herrera" userId="S::sparrado@minhacienda.gov.co::ca66d388-57ff-46e3-8e8e-5c6b68a805f3" providerId="AD" clId="Web-{FB1B0654-8139-F4B5-9134-922252EF86A8}" dt="2021-11-02T22:02:32.724" v="125"/>
          <ac:spMkLst>
            <pc:docMk/>
            <pc:sldMk cId="1808514550" sldId="655"/>
            <ac:spMk id="2" creationId="{1F14BF7A-121D-4A7E-BDB3-0AB2E7969209}"/>
          </ac:spMkLst>
        </pc:spChg>
        <pc:spChg chg="add mod">
          <ac:chgData name="Sandra Liliana Parrado Herrera" userId="S::sparrado@minhacienda.gov.co::ca66d388-57ff-46e3-8e8e-5c6b68a805f3" providerId="AD" clId="Web-{FB1B0654-8139-F4B5-9134-922252EF86A8}" dt="2021-11-02T22:02:37.318" v="126" actId="1076"/>
          <ac:spMkLst>
            <pc:docMk/>
            <pc:sldMk cId="1808514550" sldId="655"/>
            <ac:spMk id="3" creationId="{2F22B55E-05B2-4123-B9BF-8852853D4830}"/>
          </ac:spMkLst>
        </pc:spChg>
        <pc:spChg chg="mod">
          <ac:chgData name="Sandra Liliana Parrado Herrera" userId="S::sparrado@minhacienda.gov.co::ca66d388-57ff-46e3-8e8e-5c6b68a805f3" providerId="AD" clId="Web-{FB1B0654-8139-F4B5-9134-922252EF86A8}" dt="2021-11-02T22:05:17.760" v="139"/>
          <ac:spMkLst>
            <pc:docMk/>
            <pc:sldMk cId="1808514550" sldId="655"/>
            <ac:spMk id="23" creationId="{0CD84CAB-1B6F-423C-89FF-E2758CF634AE}"/>
          </ac:spMkLst>
        </pc:spChg>
      </pc:sldChg>
      <pc:sldChg chg="addSp delSp modSp">
        <pc:chgData name="Sandra Liliana Parrado Herrera" userId="S::sparrado@minhacienda.gov.co::ca66d388-57ff-46e3-8e8e-5c6b68a805f3" providerId="AD" clId="Web-{FB1B0654-8139-F4B5-9134-922252EF86A8}" dt="2021-11-02T22:05:37.214" v="141"/>
        <pc:sldMkLst>
          <pc:docMk/>
          <pc:sldMk cId="3504125142" sldId="666"/>
        </pc:sldMkLst>
        <pc:spChg chg="add del">
          <ac:chgData name="Sandra Liliana Parrado Herrera" userId="S::sparrado@minhacienda.gov.co::ca66d388-57ff-46e3-8e8e-5c6b68a805f3" providerId="AD" clId="Web-{FB1B0654-8139-F4B5-9134-922252EF86A8}" dt="2021-11-02T22:05:36.698" v="140"/>
          <ac:spMkLst>
            <pc:docMk/>
            <pc:sldMk cId="3504125142" sldId="666"/>
            <ac:spMk id="2" creationId="{8DA455A7-4D33-4D31-AF05-EFBF4D95B482}"/>
          </ac:spMkLst>
        </pc:spChg>
        <pc:spChg chg="add mod">
          <ac:chgData name="Sandra Liliana Parrado Herrera" userId="S::sparrado@minhacienda.gov.co::ca66d388-57ff-46e3-8e8e-5c6b68a805f3" providerId="AD" clId="Web-{FB1B0654-8139-F4B5-9134-922252EF86A8}" dt="2021-11-02T22:03:05.647" v="132" actId="1076"/>
          <ac:spMkLst>
            <pc:docMk/>
            <pc:sldMk cId="3504125142" sldId="666"/>
            <ac:spMk id="3" creationId="{839E9601-503C-4CDA-9C85-5C7F089DE6FA}"/>
          </ac:spMkLst>
        </pc:spChg>
        <pc:spChg chg="add">
          <ac:chgData name="Sandra Liliana Parrado Herrera" userId="S::sparrado@minhacienda.gov.co::ca66d388-57ff-46e3-8e8e-5c6b68a805f3" providerId="AD" clId="Web-{FB1B0654-8139-F4B5-9134-922252EF86A8}" dt="2021-11-02T22:05:37.214" v="141"/>
          <ac:spMkLst>
            <pc:docMk/>
            <pc:sldMk cId="3504125142" sldId="666"/>
            <ac:spMk id="4" creationId="{90436DA1-B5BD-4869-A9C7-C2B2A4AD2697}"/>
          </ac:spMkLst>
        </pc:spChg>
        <pc:spChg chg="del">
          <ac:chgData name="Sandra Liliana Parrado Herrera" userId="S::sparrado@minhacienda.gov.co::ca66d388-57ff-46e3-8e8e-5c6b68a805f3" providerId="AD" clId="Web-{FB1B0654-8139-F4B5-9134-922252EF86A8}" dt="2021-11-02T21:59:01.030" v="64"/>
          <ac:spMkLst>
            <pc:docMk/>
            <pc:sldMk cId="3504125142" sldId="666"/>
            <ac:spMk id="55" creationId="{4807FA70-E3AF-43EE-A567-5CAE6D9A844D}"/>
          </ac:spMkLst>
        </pc:spChg>
        <pc:spChg chg="del mod">
          <ac:chgData name="Sandra Liliana Parrado Herrera" userId="S::sparrado@minhacienda.gov.co::ca66d388-57ff-46e3-8e8e-5c6b68a805f3" providerId="AD" clId="Web-{FB1B0654-8139-F4B5-9134-922252EF86A8}" dt="2021-11-02T22:02:59.021" v="130"/>
          <ac:spMkLst>
            <pc:docMk/>
            <pc:sldMk cId="3504125142" sldId="666"/>
            <ac:spMk id="57" creationId="{FEBACDB6-95BF-4511-9D95-F379ADBBD400}"/>
          </ac:spMkLst>
        </pc:spChg>
      </pc:sldChg>
      <pc:sldChg chg="modSp">
        <pc:chgData name="Sandra Liliana Parrado Herrera" userId="S::sparrado@minhacienda.gov.co::ca66d388-57ff-46e3-8e8e-5c6b68a805f3" providerId="AD" clId="Web-{FB1B0654-8139-F4B5-9134-922252EF86A8}" dt="2021-11-02T22:20:19.801" v="462" actId="20577"/>
        <pc:sldMkLst>
          <pc:docMk/>
          <pc:sldMk cId="2470885299" sldId="667"/>
        </pc:sldMkLst>
        <pc:spChg chg="mod">
          <ac:chgData name="Sandra Liliana Parrado Herrera" userId="S::sparrado@minhacienda.gov.co::ca66d388-57ff-46e3-8e8e-5c6b68a805f3" providerId="AD" clId="Web-{FB1B0654-8139-F4B5-9134-922252EF86A8}" dt="2021-11-02T22:20:19.801" v="462" actId="20577"/>
          <ac:spMkLst>
            <pc:docMk/>
            <pc:sldMk cId="2470885299" sldId="667"/>
            <ac:spMk id="6" creationId="{00000000-0000-0000-0000-000000000000}"/>
          </ac:spMkLst>
        </pc:spChg>
      </pc:sldChg>
      <pc:sldChg chg="modSp ord">
        <pc:chgData name="Sandra Liliana Parrado Herrera" userId="S::sparrado@minhacienda.gov.co::ca66d388-57ff-46e3-8e8e-5c6b68a805f3" providerId="AD" clId="Web-{FB1B0654-8139-F4B5-9134-922252EF86A8}" dt="2021-11-02T22:14:17.213" v="313" actId="20577"/>
        <pc:sldMkLst>
          <pc:docMk/>
          <pc:sldMk cId="276219013" sldId="668"/>
        </pc:sldMkLst>
        <pc:spChg chg="mod">
          <ac:chgData name="Sandra Liliana Parrado Herrera" userId="S::sparrado@minhacienda.gov.co::ca66d388-57ff-46e3-8e8e-5c6b68a805f3" providerId="AD" clId="Web-{FB1B0654-8139-F4B5-9134-922252EF86A8}" dt="2021-11-02T22:14:17.213" v="313" actId="20577"/>
          <ac:spMkLst>
            <pc:docMk/>
            <pc:sldMk cId="276219013" sldId="668"/>
            <ac:spMk id="3" creationId="{300D82A8-85B5-4231-B239-0AFE23F8EFC0}"/>
          </ac:spMkLst>
        </pc:spChg>
        <pc:spChg chg="mod">
          <ac:chgData name="Sandra Liliana Parrado Herrera" userId="S::sparrado@minhacienda.gov.co::ca66d388-57ff-46e3-8e8e-5c6b68a805f3" providerId="AD" clId="Web-{FB1B0654-8139-F4B5-9134-922252EF86A8}" dt="2021-11-02T22:12:39.507" v="280" actId="20577"/>
          <ac:spMkLst>
            <pc:docMk/>
            <pc:sldMk cId="276219013" sldId="668"/>
            <ac:spMk id="6" creationId="{00000000-0000-0000-0000-000000000000}"/>
          </ac:spMkLst>
        </pc:spChg>
      </pc:sldChg>
      <pc:sldChg chg="addSp delSp">
        <pc:chgData name="Sandra Liliana Parrado Herrera" userId="S::sparrado@minhacienda.gov.co::ca66d388-57ff-46e3-8e8e-5c6b68a805f3" providerId="AD" clId="Web-{FB1B0654-8139-F4B5-9134-922252EF86A8}" dt="2021-11-02T22:18:02.735" v="403"/>
        <pc:sldMkLst>
          <pc:docMk/>
          <pc:sldMk cId="409857245" sldId="674"/>
        </pc:sldMkLst>
        <pc:spChg chg="add">
          <ac:chgData name="Sandra Liliana Parrado Herrera" userId="S::sparrado@minhacienda.gov.co::ca66d388-57ff-46e3-8e8e-5c6b68a805f3" providerId="AD" clId="Web-{FB1B0654-8139-F4B5-9134-922252EF86A8}" dt="2021-11-02T22:18:02.735" v="403"/>
          <ac:spMkLst>
            <pc:docMk/>
            <pc:sldMk cId="409857245" sldId="674"/>
            <ac:spMk id="2" creationId="{8A59559C-BF8B-40C2-AE94-3A71B0981CCE}"/>
          </ac:spMkLst>
        </pc:spChg>
        <pc:spChg chg="del">
          <ac:chgData name="Sandra Liliana Parrado Herrera" userId="S::sparrado@minhacienda.gov.co::ca66d388-57ff-46e3-8e8e-5c6b68a805f3" providerId="AD" clId="Web-{FB1B0654-8139-F4B5-9134-922252EF86A8}" dt="2021-11-02T22:18:02.360" v="402"/>
          <ac:spMkLst>
            <pc:docMk/>
            <pc:sldMk cId="409857245" sldId="674"/>
            <ac:spMk id="3" creationId="{BA48E37B-7890-45CE-B701-4A46530F56B5}"/>
          </ac:spMkLst>
        </pc:spChg>
      </pc:sldChg>
      <pc:sldChg chg="addSp delSp">
        <pc:chgData name="Sandra Liliana Parrado Herrera" userId="S::sparrado@minhacienda.gov.co::ca66d388-57ff-46e3-8e8e-5c6b68a805f3" providerId="AD" clId="Web-{FB1B0654-8139-F4B5-9134-922252EF86A8}" dt="2021-11-02T22:17:57.422" v="401"/>
        <pc:sldMkLst>
          <pc:docMk/>
          <pc:sldMk cId="3510220637" sldId="675"/>
        </pc:sldMkLst>
        <pc:spChg chg="del">
          <ac:chgData name="Sandra Liliana Parrado Herrera" userId="S::sparrado@minhacienda.gov.co::ca66d388-57ff-46e3-8e8e-5c6b68a805f3" providerId="AD" clId="Web-{FB1B0654-8139-F4B5-9134-922252EF86A8}" dt="2021-11-02T22:17:57.032" v="400"/>
          <ac:spMkLst>
            <pc:docMk/>
            <pc:sldMk cId="3510220637" sldId="675"/>
            <ac:spMk id="2" creationId="{D88CAFA5-8E00-41A7-A268-D640CF82764C}"/>
          </ac:spMkLst>
        </pc:spChg>
        <pc:spChg chg="add">
          <ac:chgData name="Sandra Liliana Parrado Herrera" userId="S::sparrado@minhacienda.gov.co::ca66d388-57ff-46e3-8e8e-5c6b68a805f3" providerId="AD" clId="Web-{FB1B0654-8139-F4B5-9134-922252EF86A8}" dt="2021-11-02T22:17:57.422" v="401"/>
          <ac:spMkLst>
            <pc:docMk/>
            <pc:sldMk cId="3510220637" sldId="675"/>
            <ac:spMk id="3" creationId="{B63692A9-A70B-4CD8-BB90-E2D754B91128}"/>
          </ac:spMkLst>
        </pc:spChg>
      </pc:sldChg>
      <pc:sldChg chg="modSp ord">
        <pc:chgData name="Sandra Liliana Parrado Herrera" userId="S::sparrado@minhacienda.gov.co::ca66d388-57ff-46e3-8e8e-5c6b68a805f3" providerId="AD" clId="Web-{FB1B0654-8139-F4B5-9134-922252EF86A8}" dt="2021-11-02T22:11:56.115" v="274" actId="20577"/>
        <pc:sldMkLst>
          <pc:docMk/>
          <pc:sldMk cId="3755492531" sldId="676"/>
        </pc:sldMkLst>
        <pc:spChg chg="mod">
          <ac:chgData name="Sandra Liliana Parrado Herrera" userId="S::sparrado@minhacienda.gov.co::ca66d388-57ff-46e3-8e8e-5c6b68a805f3" providerId="AD" clId="Web-{FB1B0654-8139-F4B5-9134-922252EF86A8}" dt="2021-11-02T22:11:56.115" v="274" actId="20577"/>
          <ac:spMkLst>
            <pc:docMk/>
            <pc:sldMk cId="3755492531" sldId="676"/>
            <ac:spMk id="6" creationId="{00000000-0000-0000-0000-000000000000}"/>
          </ac:spMkLst>
        </pc:spChg>
      </pc:sldChg>
      <pc:sldChg chg="addSp delSp modSp">
        <pc:chgData name="Sandra Liliana Parrado Herrera" userId="S::sparrado@minhacienda.gov.co::ca66d388-57ff-46e3-8e8e-5c6b68a805f3" providerId="AD" clId="Web-{FB1B0654-8139-F4B5-9134-922252EF86A8}" dt="2021-11-02T22:05:41.354" v="143"/>
        <pc:sldMkLst>
          <pc:docMk/>
          <pc:sldMk cId="3879659320" sldId="677"/>
        </pc:sldMkLst>
        <pc:spChg chg="add del">
          <ac:chgData name="Sandra Liliana Parrado Herrera" userId="S::sparrado@minhacienda.gov.co::ca66d388-57ff-46e3-8e8e-5c6b68a805f3" providerId="AD" clId="Web-{FB1B0654-8139-F4B5-9134-922252EF86A8}" dt="2021-11-02T22:05:40.995" v="142"/>
          <ac:spMkLst>
            <pc:docMk/>
            <pc:sldMk cId="3879659320" sldId="677"/>
            <ac:spMk id="2" creationId="{167C15D7-B99E-4668-9D4A-9005F4EF4285}"/>
          </ac:spMkLst>
        </pc:spChg>
        <pc:spChg chg="add mod">
          <ac:chgData name="Sandra Liliana Parrado Herrera" userId="S::sparrado@minhacienda.gov.co::ca66d388-57ff-46e3-8e8e-5c6b68a805f3" providerId="AD" clId="Web-{FB1B0654-8139-F4B5-9134-922252EF86A8}" dt="2021-11-02T22:04:06.992" v="135" actId="1076"/>
          <ac:spMkLst>
            <pc:docMk/>
            <pc:sldMk cId="3879659320" sldId="677"/>
            <ac:spMk id="3" creationId="{7A807156-09E3-43F3-A916-3743B52EC053}"/>
          </ac:spMkLst>
        </pc:spChg>
        <pc:spChg chg="add">
          <ac:chgData name="Sandra Liliana Parrado Herrera" userId="S::sparrado@minhacienda.gov.co::ca66d388-57ff-46e3-8e8e-5c6b68a805f3" providerId="AD" clId="Web-{FB1B0654-8139-F4B5-9134-922252EF86A8}" dt="2021-11-02T22:05:41.354" v="143"/>
          <ac:spMkLst>
            <pc:docMk/>
            <pc:sldMk cId="3879659320" sldId="677"/>
            <ac:spMk id="4" creationId="{F2C976F1-32F0-45DE-9285-73819F5D8468}"/>
          </ac:spMkLst>
        </pc:spChg>
        <pc:spChg chg="del">
          <ac:chgData name="Sandra Liliana Parrado Herrera" userId="S::sparrado@minhacienda.gov.co::ca66d388-57ff-46e3-8e8e-5c6b68a805f3" providerId="AD" clId="Web-{FB1B0654-8139-F4B5-9134-922252EF86A8}" dt="2021-11-02T21:59:12.202" v="66"/>
          <ac:spMkLst>
            <pc:docMk/>
            <pc:sldMk cId="3879659320" sldId="677"/>
            <ac:spMk id="31" creationId="{482EEACA-5B35-4471-ADD4-14A456A32739}"/>
          </ac:spMkLst>
        </pc:spChg>
        <pc:spChg chg="del">
          <ac:chgData name="Sandra Liliana Parrado Herrera" userId="S::sparrado@minhacienda.gov.co::ca66d388-57ff-46e3-8e8e-5c6b68a805f3" providerId="AD" clId="Web-{FB1B0654-8139-F4B5-9134-922252EF86A8}" dt="2021-11-02T22:04:00.054" v="133"/>
          <ac:spMkLst>
            <pc:docMk/>
            <pc:sldMk cId="3879659320" sldId="677"/>
            <ac:spMk id="33" creationId="{AB744DF0-1F6E-4C4F-B185-BF86FDF0F730}"/>
          </ac:spMkLst>
        </pc:spChg>
      </pc:sldChg>
      <pc:sldChg chg="addSp delSp">
        <pc:chgData name="Sandra Liliana Parrado Herrera" userId="S::sparrado@minhacienda.gov.co::ca66d388-57ff-46e3-8e8e-5c6b68a805f3" providerId="AD" clId="Web-{FB1B0654-8139-F4B5-9134-922252EF86A8}" dt="2021-11-02T22:18:14.954" v="409"/>
        <pc:sldMkLst>
          <pc:docMk/>
          <pc:sldMk cId="3561296844" sldId="680"/>
        </pc:sldMkLst>
        <pc:spChg chg="add">
          <ac:chgData name="Sandra Liliana Parrado Herrera" userId="S::sparrado@minhacienda.gov.co::ca66d388-57ff-46e3-8e8e-5c6b68a805f3" providerId="AD" clId="Web-{FB1B0654-8139-F4B5-9134-922252EF86A8}" dt="2021-11-02T22:18:14.954" v="409"/>
          <ac:spMkLst>
            <pc:docMk/>
            <pc:sldMk cId="3561296844" sldId="680"/>
            <ac:spMk id="3" creationId="{FC038008-5FE7-4C03-AB29-BEADB944574A}"/>
          </ac:spMkLst>
        </pc:spChg>
        <pc:spChg chg="del">
          <ac:chgData name="Sandra Liliana Parrado Herrera" userId="S::sparrado@minhacienda.gov.co::ca66d388-57ff-46e3-8e8e-5c6b68a805f3" providerId="AD" clId="Web-{FB1B0654-8139-F4B5-9134-922252EF86A8}" dt="2021-11-02T22:18:14.595" v="408"/>
          <ac:spMkLst>
            <pc:docMk/>
            <pc:sldMk cId="3561296844" sldId="680"/>
            <ac:spMk id="4" creationId="{61EFE9CF-C71A-4637-87E0-BE3DF338E06A}"/>
          </ac:spMkLst>
        </pc:spChg>
      </pc:sldChg>
      <pc:sldChg chg="modSp">
        <pc:chgData name="Sandra Liliana Parrado Herrera" userId="S::sparrado@minhacienda.gov.co::ca66d388-57ff-46e3-8e8e-5c6b68a805f3" providerId="AD" clId="Web-{FB1B0654-8139-F4B5-9134-922252EF86A8}" dt="2021-11-02T22:09:24.204" v="261" actId="20577"/>
        <pc:sldMkLst>
          <pc:docMk/>
          <pc:sldMk cId="4177346155" sldId="681"/>
        </pc:sldMkLst>
        <pc:spChg chg="mod">
          <ac:chgData name="Sandra Liliana Parrado Herrera" userId="S::sparrado@minhacienda.gov.co::ca66d388-57ff-46e3-8e8e-5c6b68a805f3" providerId="AD" clId="Web-{FB1B0654-8139-F4B5-9134-922252EF86A8}" dt="2021-11-02T22:09:24.204" v="261" actId="20577"/>
          <ac:spMkLst>
            <pc:docMk/>
            <pc:sldMk cId="4177346155" sldId="681"/>
            <ac:spMk id="50" creationId="{00000000-0000-0000-0000-000000000000}"/>
          </ac:spMkLst>
        </pc:spChg>
      </pc:sldChg>
    </pc:docChg>
  </pc:docChgLst>
  <pc:docChgLst>
    <pc:chgData name="Matteo Andrés Rozo Campos" userId="S::marozo@minhacienda.gov.co::e06ea1cf-c93d-40ff-a402-911c0f8840ec" providerId="AD" clId="Web-{06636DD6-9C46-7D18-C86B-10169517D06D}"/>
    <pc:docChg chg="addSld delSld modSld sldOrd addMainMaster">
      <pc:chgData name="Matteo Andrés Rozo Campos" userId="S::marozo@minhacienda.gov.co::e06ea1cf-c93d-40ff-a402-911c0f8840ec" providerId="AD" clId="Web-{06636DD6-9C46-7D18-C86B-10169517D06D}" dt="2021-11-02T21:01:22.641" v="1575" actId="1076"/>
      <pc:docMkLst>
        <pc:docMk/>
      </pc:docMkLst>
      <pc:sldChg chg="modSp">
        <pc:chgData name="Matteo Andrés Rozo Campos" userId="S::marozo@minhacienda.gov.co::e06ea1cf-c93d-40ff-a402-911c0f8840ec" providerId="AD" clId="Web-{06636DD6-9C46-7D18-C86B-10169517D06D}" dt="2021-11-02T19:53:36.991" v="102" actId="20577"/>
        <pc:sldMkLst>
          <pc:docMk/>
          <pc:sldMk cId="3840559658" sldId="257"/>
        </pc:sldMkLst>
        <pc:spChg chg="mod">
          <ac:chgData name="Matteo Andrés Rozo Campos" userId="S::marozo@minhacienda.gov.co::e06ea1cf-c93d-40ff-a402-911c0f8840ec" providerId="AD" clId="Web-{06636DD6-9C46-7D18-C86B-10169517D06D}" dt="2021-11-02T19:53:36.991" v="102" actId="20577"/>
          <ac:spMkLst>
            <pc:docMk/>
            <pc:sldMk cId="3840559658" sldId="257"/>
            <ac:spMk id="8" creationId="{B7572514-21B8-2D41-BD8E-54A14F3AC180}"/>
          </ac:spMkLst>
        </pc:spChg>
      </pc:sldChg>
      <pc:sldChg chg="modSp">
        <pc:chgData name="Matteo Andrés Rozo Campos" userId="S::marozo@minhacienda.gov.co::e06ea1cf-c93d-40ff-a402-911c0f8840ec" providerId="AD" clId="Web-{06636DD6-9C46-7D18-C86B-10169517D06D}" dt="2021-11-02T20:15:37.233" v="165" actId="20577"/>
        <pc:sldMkLst>
          <pc:docMk/>
          <pc:sldMk cId="3708078282" sldId="266"/>
        </pc:sldMkLst>
        <pc:spChg chg="mod">
          <ac:chgData name="Matteo Andrés Rozo Campos" userId="S::marozo@minhacienda.gov.co::e06ea1cf-c93d-40ff-a402-911c0f8840ec" providerId="AD" clId="Web-{06636DD6-9C46-7D18-C86B-10169517D06D}" dt="2021-11-02T20:15:37.233" v="165" actId="20577"/>
          <ac:spMkLst>
            <pc:docMk/>
            <pc:sldMk cId="3708078282" sldId="266"/>
            <ac:spMk id="11" creationId="{AF889BBF-2DBB-4581-A232-B9350267CAA2}"/>
          </ac:spMkLst>
        </pc:spChg>
      </pc:sldChg>
      <pc:sldChg chg="modSp">
        <pc:chgData name="Matteo Andrés Rozo Campos" userId="S::marozo@minhacienda.gov.co::e06ea1cf-c93d-40ff-a402-911c0f8840ec" providerId="AD" clId="Web-{06636DD6-9C46-7D18-C86B-10169517D06D}" dt="2021-11-02T19:56:30.901" v="134" actId="20577"/>
        <pc:sldMkLst>
          <pc:docMk/>
          <pc:sldMk cId="2024366752" sldId="269"/>
        </pc:sldMkLst>
        <pc:spChg chg="mod">
          <ac:chgData name="Matteo Andrés Rozo Campos" userId="S::marozo@minhacienda.gov.co::e06ea1cf-c93d-40ff-a402-911c0f8840ec" providerId="AD" clId="Web-{06636DD6-9C46-7D18-C86B-10169517D06D}" dt="2021-11-02T19:56:30.901" v="134" actId="20577"/>
          <ac:spMkLst>
            <pc:docMk/>
            <pc:sldMk cId="2024366752" sldId="269"/>
            <ac:spMk id="3" creationId="{F4313564-081A-4660-B250-9EC06F4B6FE8}"/>
          </ac:spMkLst>
        </pc:spChg>
      </pc:sldChg>
      <pc:sldChg chg="addSp delSp modSp">
        <pc:chgData name="Matteo Andrés Rozo Campos" userId="S::marozo@minhacienda.gov.co::e06ea1cf-c93d-40ff-a402-911c0f8840ec" providerId="AD" clId="Web-{06636DD6-9C46-7D18-C86B-10169517D06D}" dt="2021-11-02T20:15:37.124" v="164" actId="20577"/>
        <pc:sldMkLst>
          <pc:docMk/>
          <pc:sldMk cId="4032780172" sldId="270"/>
        </pc:sldMkLst>
        <pc:spChg chg="add del mod">
          <ac:chgData name="Matteo Andrés Rozo Campos" userId="S::marozo@minhacienda.gov.co::e06ea1cf-c93d-40ff-a402-911c0f8840ec" providerId="AD" clId="Web-{06636DD6-9C46-7D18-C86B-10169517D06D}" dt="2021-11-02T20:15:37.124" v="164" actId="20577"/>
          <ac:spMkLst>
            <pc:docMk/>
            <pc:sldMk cId="4032780172" sldId="270"/>
            <ac:spMk id="3" creationId="{B492FEA9-6A0A-419D-9061-584F6526D8DF}"/>
          </ac:spMkLst>
        </pc:spChg>
      </pc:sldChg>
      <pc:sldChg chg="modSp">
        <pc:chgData name="Matteo Andrés Rozo Campos" userId="S::marozo@minhacienda.gov.co::e06ea1cf-c93d-40ff-a402-911c0f8840ec" providerId="AD" clId="Web-{06636DD6-9C46-7D18-C86B-10169517D06D}" dt="2021-11-02T20:15:03.436" v="159" actId="20577"/>
        <pc:sldMkLst>
          <pc:docMk/>
          <pc:sldMk cId="3463640128" sldId="271"/>
        </pc:sldMkLst>
        <pc:spChg chg="mod">
          <ac:chgData name="Matteo Andrés Rozo Campos" userId="S::marozo@minhacienda.gov.co::e06ea1cf-c93d-40ff-a402-911c0f8840ec" providerId="AD" clId="Web-{06636DD6-9C46-7D18-C86B-10169517D06D}" dt="2021-11-02T20:15:03.436" v="159" actId="20577"/>
          <ac:spMkLst>
            <pc:docMk/>
            <pc:sldMk cId="3463640128" sldId="271"/>
            <ac:spMk id="2" creationId="{DACB7680-0837-4E96-80BE-0A2841A2BDC6}"/>
          </ac:spMkLst>
        </pc:spChg>
      </pc:sldChg>
      <pc:sldChg chg="modSp">
        <pc:chgData name="Matteo Andrés Rozo Campos" userId="S::marozo@minhacienda.gov.co::e06ea1cf-c93d-40ff-a402-911c0f8840ec" providerId="AD" clId="Web-{06636DD6-9C46-7D18-C86B-10169517D06D}" dt="2021-11-02T20:20:15.193" v="193" actId="20577"/>
        <pc:sldMkLst>
          <pc:docMk/>
          <pc:sldMk cId="1447324227" sldId="276"/>
        </pc:sldMkLst>
        <pc:spChg chg="mod">
          <ac:chgData name="Matteo Andrés Rozo Campos" userId="S::marozo@minhacienda.gov.co::e06ea1cf-c93d-40ff-a402-911c0f8840ec" providerId="AD" clId="Web-{06636DD6-9C46-7D18-C86B-10169517D06D}" dt="2021-11-02T20:20:15.193" v="193" actId="20577"/>
          <ac:spMkLst>
            <pc:docMk/>
            <pc:sldMk cId="1447324227" sldId="276"/>
            <ac:spMk id="7" creationId="{036204B4-8C63-4D95-AAD3-6B609FB1CCDE}"/>
          </ac:spMkLst>
        </pc:spChg>
      </pc:sldChg>
      <pc:sldChg chg="modSp ord">
        <pc:chgData name="Matteo Andrés Rozo Campos" userId="S::marozo@minhacienda.gov.co::e06ea1cf-c93d-40ff-a402-911c0f8840ec" providerId="AD" clId="Web-{06636DD6-9C46-7D18-C86B-10169517D06D}" dt="2021-11-02T19:54:05.117" v="105" actId="20577"/>
        <pc:sldMkLst>
          <pc:docMk/>
          <pc:sldMk cId="3096866341" sldId="279"/>
        </pc:sldMkLst>
        <pc:spChg chg="mod">
          <ac:chgData name="Matteo Andrés Rozo Campos" userId="S::marozo@minhacienda.gov.co::e06ea1cf-c93d-40ff-a402-911c0f8840ec" providerId="AD" clId="Web-{06636DD6-9C46-7D18-C86B-10169517D06D}" dt="2021-11-02T19:54:05.117" v="105" actId="20577"/>
          <ac:spMkLst>
            <pc:docMk/>
            <pc:sldMk cId="3096866341" sldId="279"/>
            <ac:spMk id="2" creationId="{C09F65F0-5C6F-FD4A-B345-EC9E07B98128}"/>
          </ac:spMkLst>
        </pc:spChg>
      </pc:sldChg>
      <pc:sldChg chg="modSp">
        <pc:chgData name="Matteo Andrés Rozo Campos" userId="S::marozo@minhacienda.gov.co::e06ea1cf-c93d-40ff-a402-911c0f8840ec" providerId="AD" clId="Web-{06636DD6-9C46-7D18-C86B-10169517D06D}" dt="2021-11-02T20:13:11.120" v="141" actId="20577"/>
        <pc:sldMkLst>
          <pc:docMk/>
          <pc:sldMk cId="2249988404" sldId="282"/>
        </pc:sldMkLst>
        <pc:spChg chg="mod">
          <ac:chgData name="Matteo Andrés Rozo Campos" userId="S::marozo@minhacienda.gov.co::e06ea1cf-c93d-40ff-a402-911c0f8840ec" providerId="AD" clId="Web-{06636DD6-9C46-7D18-C86B-10169517D06D}" dt="2021-11-02T20:13:11.120" v="141" actId="20577"/>
          <ac:spMkLst>
            <pc:docMk/>
            <pc:sldMk cId="2249988404" sldId="282"/>
            <ac:spMk id="3" creationId="{A974F48F-5039-41D1-8955-202FCFA9B5F5}"/>
          </ac:spMkLst>
        </pc:spChg>
      </pc:sldChg>
      <pc:sldChg chg="modSp ord">
        <pc:chgData name="Matteo Andrés Rozo Campos" userId="S::marozo@minhacienda.gov.co::e06ea1cf-c93d-40ff-a402-911c0f8840ec" providerId="AD" clId="Web-{06636DD6-9C46-7D18-C86B-10169517D06D}" dt="2021-11-02T20:43:59.038" v="1443"/>
        <pc:sldMkLst>
          <pc:docMk/>
          <pc:sldMk cId="2272312505" sldId="284"/>
        </pc:sldMkLst>
        <pc:spChg chg="mod">
          <ac:chgData name="Matteo Andrés Rozo Campos" userId="S::marozo@minhacienda.gov.co::e06ea1cf-c93d-40ff-a402-911c0f8840ec" providerId="AD" clId="Web-{06636DD6-9C46-7D18-C86B-10169517D06D}" dt="2021-11-02T20:16:30.860" v="170" actId="20577"/>
          <ac:spMkLst>
            <pc:docMk/>
            <pc:sldMk cId="2272312505" sldId="284"/>
            <ac:spMk id="7" creationId="{C09F65F0-5C6F-FD4A-B345-EC9E07B98128}"/>
          </ac:spMkLst>
        </pc:spChg>
        <pc:spChg chg="mod">
          <ac:chgData name="Matteo Andrés Rozo Campos" userId="S::marozo@minhacienda.gov.co::e06ea1cf-c93d-40ff-a402-911c0f8840ec" providerId="AD" clId="Web-{06636DD6-9C46-7D18-C86B-10169517D06D}" dt="2021-11-02T20:43:08.522" v="1426" actId="20577"/>
          <ac:spMkLst>
            <pc:docMk/>
            <pc:sldMk cId="2272312505" sldId="284"/>
            <ac:spMk id="8" creationId="{D4DA71F0-552E-EB43-97E0-DC499FDC09AD}"/>
          </ac:spMkLst>
        </pc:spChg>
        <pc:graphicFrameChg chg="mod modGraphic">
          <ac:chgData name="Matteo Andrés Rozo Campos" userId="S::marozo@minhacienda.gov.co::e06ea1cf-c93d-40ff-a402-911c0f8840ec" providerId="AD" clId="Web-{06636DD6-9C46-7D18-C86B-10169517D06D}" dt="2021-11-02T20:43:59.038" v="1443"/>
          <ac:graphicFrameMkLst>
            <pc:docMk/>
            <pc:sldMk cId="2272312505" sldId="284"/>
            <ac:graphicFrameMk id="2" creationId="{0CFD0541-9228-463C-9F0D-F0970188D492}"/>
          </ac:graphicFrameMkLst>
        </pc:graphicFrameChg>
      </pc:sldChg>
      <pc:sldChg chg="modSp">
        <pc:chgData name="Matteo Andrés Rozo Campos" userId="S::marozo@minhacienda.gov.co::e06ea1cf-c93d-40ff-a402-911c0f8840ec" providerId="AD" clId="Web-{06636DD6-9C46-7D18-C86B-10169517D06D}" dt="2021-11-02T19:56:45.183" v="139" actId="20577"/>
        <pc:sldMkLst>
          <pc:docMk/>
          <pc:sldMk cId="600547430" sldId="436"/>
        </pc:sldMkLst>
        <pc:spChg chg="mod">
          <ac:chgData name="Matteo Andrés Rozo Campos" userId="S::marozo@minhacienda.gov.co::e06ea1cf-c93d-40ff-a402-911c0f8840ec" providerId="AD" clId="Web-{06636DD6-9C46-7D18-C86B-10169517D06D}" dt="2021-11-02T19:56:45.183" v="139" actId="20577"/>
          <ac:spMkLst>
            <pc:docMk/>
            <pc:sldMk cId="600547430" sldId="436"/>
            <ac:spMk id="10" creationId="{C5BBD7D1-AA52-430A-95C3-E03E9E0A0499}"/>
          </ac:spMkLst>
        </pc:spChg>
      </pc:sldChg>
      <pc:sldChg chg="modSp ord">
        <pc:chgData name="Matteo Andrés Rozo Campos" userId="S::marozo@minhacienda.gov.co::e06ea1cf-c93d-40ff-a402-911c0f8840ec" providerId="AD" clId="Web-{06636DD6-9C46-7D18-C86B-10169517D06D}" dt="2021-11-02T20:17:32.955" v="178" actId="20577"/>
        <pc:sldMkLst>
          <pc:docMk/>
          <pc:sldMk cId="3485216117" sldId="591"/>
        </pc:sldMkLst>
        <pc:spChg chg="mod">
          <ac:chgData name="Matteo Andrés Rozo Campos" userId="S::marozo@minhacienda.gov.co::e06ea1cf-c93d-40ff-a402-911c0f8840ec" providerId="AD" clId="Web-{06636DD6-9C46-7D18-C86B-10169517D06D}" dt="2021-11-02T20:17:24.533" v="176" actId="20577"/>
          <ac:spMkLst>
            <pc:docMk/>
            <pc:sldMk cId="3485216117" sldId="591"/>
            <ac:spMk id="2" creationId="{6F2FC239-B47C-49C9-96C7-33A41CEDC8D4}"/>
          </ac:spMkLst>
        </pc:spChg>
        <pc:spChg chg="mod">
          <ac:chgData name="Matteo Andrés Rozo Campos" userId="S::marozo@minhacienda.gov.co::e06ea1cf-c93d-40ff-a402-911c0f8840ec" providerId="AD" clId="Web-{06636DD6-9C46-7D18-C86B-10169517D06D}" dt="2021-11-02T20:17:32.955" v="178" actId="20577"/>
          <ac:spMkLst>
            <pc:docMk/>
            <pc:sldMk cId="3485216117" sldId="591"/>
            <ac:spMk id="3" creationId="{423D990F-BD04-465F-9307-DA0BBA89F565}"/>
          </ac:spMkLst>
        </pc:spChg>
      </pc:sldChg>
      <pc:sldChg chg="modSp">
        <pc:chgData name="Matteo Andrés Rozo Campos" userId="S::marozo@minhacienda.gov.co::e06ea1cf-c93d-40ff-a402-911c0f8840ec" providerId="AD" clId="Web-{06636DD6-9C46-7D18-C86B-10169517D06D}" dt="2021-11-02T20:17:51.986" v="180" actId="1076"/>
        <pc:sldMkLst>
          <pc:docMk/>
          <pc:sldMk cId="1510508508" sldId="606"/>
        </pc:sldMkLst>
        <pc:spChg chg="mod">
          <ac:chgData name="Matteo Andrés Rozo Campos" userId="S::marozo@minhacienda.gov.co::e06ea1cf-c93d-40ff-a402-911c0f8840ec" providerId="AD" clId="Web-{06636DD6-9C46-7D18-C86B-10169517D06D}" dt="2021-11-02T20:17:51.986" v="180" actId="1076"/>
          <ac:spMkLst>
            <pc:docMk/>
            <pc:sldMk cId="1510508508" sldId="606"/>
            <ac:spMk id="6" creationId="{92471F50-0E21-4896-8AA2-EF2E4E4AC77E}"/>
          </ac:spMkLst>
        </pc:spChg>
        <pc:spChg chg="mod">
          <ac:chgData name="Matteo Andrés Rozo Campos" userId="S::marozo@minhacienda.gov.co::e06ea1cf-c93d-40ff-a402-911c0f8840ec" providerId="AD" clId="Web-{06636DD6-9C46-7D18-C86B-10169517D06D}" dt="2021-11-02T20:17:29.017" v="177" actId="20577"/>
          <ac:spMkLst>
            <pc:docMk/>
            <pc:sldMk cId="1510508508" sldId="606"/>
            <ac:spMk id="9" creationId="{29524B77-FB0B-477F-8DDF-7943636C7448}"/>
          </ac:spMkLst>
        </pc:spChg>
      </pc:sldChg>
      <pc:sldChg chg="addSp delSp modSp">
        <pc:chgData name="Matteo Andrés Rozo Campos" userId="S::marozo@minhacienda.gov.co::e06ea1cf-c93d-40ff-a402-911c0f8840ec" providerId="AD" clId="Web-{06636DD6-9C46-7D18-C86B-10169517D06D}" dt="2021-11-02T21:01:22.641" v="1575" actId="1076"/>
        <pc:sldMkLst>
          <pc:docMk/>
          <pc:sldMk cId="4234385291" sldId="651"/>
        </pc:sldMkLst>
        <pc:spChg chg="add del mod">
          <ac:chgData name="Matteo Andrés Rozo Campos" userId="S::marozo@minhacienda.gov.co::e06ea1cf-c93d-40ff-a402-911c0f8840ec" providerId="AD" clId="Web-{06636DD6-9C46-7D18-C86B-10169517D06D}" dt="2021-11-02T20:19:43.817" v="185" actId="20577"/>
          <ac:spMkLst>
            <pc:docMk/>
            <pc:sldMk cId="4234385291" sldId="651"/>
            <ac:spMk id="6" creationId="{4EE97A2A-368D-4EE5-823B-EDD2A3466175}"/>
          </ac:spMkLst>
        </pc:spChg>
        <pc:spChg chg="add mod">
          <ac:chgData name="Matteo Andrés Rozo Campos" userId="S::marozo@minhacienda.gov.co::e06ea1cf-c93d-40ff-a402-911c0f8840ec" providerId="AD" clId="Web-{06636DD6-9C46-7D18-C86B-10169517D06D}" dt="2021-11-02T21:01:22.641" v="1575" actId="1076"/>
          <ac:spMkLst>
            <pc:docMk/>
            <pc:sldMk cId="4234385291" sldId="651"/>
            <ac:spMk id="44" creationId="{51448FB3-D0D5-4D10-AE68-CA2EB915C010}"/>
          </ac:spMkLst>
        </pc:spChg>
        <pc:graphicFrameChg chg="mod">
          <ac:chgData name="Matteo Andrés Rozo Campos" userId="S::marozo@minhacienda.gov.co::e06ea1cf-c93d-40ff-a402-911c0f8840ec" providerId="AD" clId="Web-{06636DD6-9C46-7D18-C86B-10169517D06D}" dt="2021-11-02T21:00:33.108" v="1515" actId="1076"/>
          <ac:graphicFrameMkLst>
            <pc:docMk/>
            <pc:sldMk cId="4234385291" sldId="651"/>
            <ac:graphicFrameMk id="8" creationId="{CABB2135-05F0-4E29-96EA-34FEC0A07CBC}"/>
          </ac:graphicFrameMkLst>
        </pc:graphicFrameChg>
      </pc:sldChg>
      <pc:sldChg chg="modSp">
        <pc:chgData name="Matteo Andrés Rozo Campos" userId="S::marozo@minhacienda.gov.co::e06ea1cf-c93d-40ff-a402-911c0f8840ec" providerId="AD" clId="Web-{06636DD6-9C46-7D18-C86B-10169517D06D}" dt="2021-11-02T20:19:28.020" v="181" actId="20577"/>
        <pc:sldMkLst>
          <pc:docMk/>
          <pc:sldMk cId="2782126931" sldId="652"/>
        </pc:sldMkLst>
        <pc:spChg chg="mod">
          <ac:chgData name="Matteo Andrés Rozo Campos" userId="S::marozo@minhacienda.gov.co::e06ea1cf-c93d-40ff-a402-911c0f8840ec" providerId="AD" clId="Web-{06636DD6-9C46-7D18-C86B-10169517D06D}" dt="2021-11-02T20:19:28.020" v="181" actId="20577"/>
          <ac:spMkLst>
            <pc:docMk/>
            <pc:sldMk cId="2782126931" sldId="652"/>
            <ac:spMk id="8" creationId="{DAF9C59F-EC70-49FC-9AA9-F1CA5B229EAF}"/>
          </ac:spMkLst>
        </pc:spChg>
      </pc:sldChg>
      <pc:sldChg chg="modSp">
        <pc:chgData name="Matteo Andrés Rozo Campos" userId="S::marozo@minhacienda.gov.co::e06ea1cf-c93d-40ff-a402-911c0f8840ec" providerId="AD" clId="Web-{06636DD6-9C46-7D18-C86B-10169517D06D}" dt="2021-11-02T19:54:26.258" v="109" actId="20577"/>
        <pc:sldMkLst>
          <pc:docMk/>
          <pc:sldMk cId="1808514550" sldId="655"/>
        </pc:sldMkLst>
        <pc:spChg chg="mod">
          <ac:chgData name="Matteo Andrés Rozo Campos" userId="S::marozo@minhacienda.gov.co::e06ea1cf-c93d-40ff-a402-911c0f8840ec" providerId="AD" clId="Web-{06636DD6-9C46-7D18-C86B-10169517D06D}" dt="2021-11-02T19:48:55" v="1" actId="20577"/>
          <ac:spMkLst>
            <pc:docMk/>
            <pc:sldMk cId="1808514550" sldId="655"/>
            <ac:spMk id="2" creationId="{1F14BF7A-121D-4A7E-BDB3-0AB2E7969209}"/>
          </ac:spMkLst>
        </pc:spChg>
        <pc:spChg chg="mod">
          <ac:chgData name="Matteo Andrés Rozo Campos" userId="S::marozo@minhacienda.gov.co::e06ea1cf-c93d-40ff-a402-911c0f8840ec" providerId="AD" clId="Web-{06636DD6-9C46-7D18-C86B-10169517D06D}" dt="2021-11-02T19:54:26.258" v="109" actId="20577"/>
          <ac:spMkLst>
            <pc:docMk/>
            <pc:sldMk cId="1808514550" sldId="655"/>
            <ac:spMk id="23" creationId="{0CD84CAB-1B6F-423C-89FF-E2758CF634AE}"/>
          </ac:spMkLst>
        </pc:spChg>
      </pc:sldChg>
      <pc:sldChg chg="modSp del mod modShow">
        <pc:chgData name="Matteo Andrés Rozo Campos" userId="S::marozo@minhacienda.gov.co::e06ea1cf-c93d-40ff-a402-911c0f8840ec" providerId="AD" clId="Web-{06636DD6-9C46-7D18-C86B-10169517D06D}" dt="2021-11-02T20:53:09.536" v="1445"/>
        <pc:sldMkLst>
          <pc:docMk/>
          <pc:sldMk cId="1873884086" sldId="657"/>
        </pc:sldMkLst>
        <pc:spChg chg="mod">
          <ac:chgData name="Matteo Andrés Rozo Campos" userId="S::marozo@minhacienda.gov.co::e06ea1cf-c93d-40ff-a402-911c0f8840ec" providerId="AD" clId="Web-{06636DD6-9C46-7D18-C86B-10169517D06D}" dt="2021-11-02T20:19:49.989" v="187" actId="20577"/>
          <ac:spMkLst>
            <pc:docMk/>
            <pc:sldMk cId="1873884086" sldId="657"/>
            <ac:spMk id="3" creationId="{00000000-0000-0000-0000-000000000000}"/>
          </ac:spMkLst>
        </pc:spChg>
      </pc:sldChg>
      <pc:sldChg chg="modSp">
        <pc:chgData name="Matteo Andrés Rozo Campos" userId="S::marozo@minhacienda.gov.co::e06ea1cf-c93d-40ff-a402-911c0f8840ec" providerId="AD" clId="Web-{06636DD6-9C46-7D18-C86B-10169517D06D}" dt="2021-11-02T19:49:04.391" v="4" actId="20577"/>
        <pc:sldMkLst>
          <pc:docMk/>
          <pc:sldMk cId="3504125142" sldId="666"/>
        </pc:sldMkLst>
        <pc:spChg chg="mod">
          <ac:chgData name="Matteo Andrés Rozo Campos" userId="S::marozo@minhacienda.gov.co::e06ea1cf-c93d-40ff-a402-911c0f8840ec" providerId="AD" clId="Web-{06636DD6-9C46-7D18-C86B-10169517D06D}" dt="2021-11-02T19:49:04.391" v="4" actId="20577"/>
          <ac:spMkLst>
            <pc:docMk/>
            <pc:sldMk cId="3504125142" sldId="666"/>
            <ac:spMk id="55" creationId="{4807FA70-E3AF-43EE-A567-5CAE6D9A844D}"/>
          </ac:spMkLst>
        </pc:spChg>
        <pc:spChg chg="mod">
          <ac:chgData name="Matteo Andrés Rozo Campos" userId="S::marozo@minhacienda.gov.co::e06ea1cf-c93d-40ff-a402-911c0f8840ec" providerId="AD" clId="Web-{06636DD6-9C46-7D18-C86B-10169517D06D}" dt="2021-11-02T19:49:01.157" v="3" actId="20577"/>
          <ac:spMkLst>
            <pc:docMk/>
            <pc:sldMk cId="3504125142" sldId="666"/>
            <ac:spMk id="57" creationId="{FEBACDB6-95BF-4511-9D95-F379ADBBD400}"/>
          </ac:spMkLst>
        </pc:spChg>
      </pc:sldChg>
      <pc:sldChg chg="modSp">
        <pc:chgData name="Matteo Andrés Rozo Campos" userId="S::marozo@minhacienda.gov.co::e06ea1cf-c93d-40ff-a402-911c0f8840ec" providerId="AD" clId="Web-{06636DD6-9C46-7D18-C86B-10169517D06D}" dt="2021-11-02T20:20:00.286" v="191" actId="20577"/>
        <pc:sldMkLst>
          <pc:docMk/>
          <pc:sldMk cId="2470885299" sldId="667"/>
        </pc:sldMkLst>
        <pc:spChg chg="mod">
          <ac:chgData name="Matteo Andrés Rozo Campos" userId="S::marozo@minhacienda.gov.co::e06ea1cf-c93d-40ff-a402-911c0f8840ec" providerId="AD" clId="Web-{06636DD6-9C46-7D18-C86B-10169517D06D}" dt="2021-11-02T20:20:00.286" v="191" actId="20577"/>
          <ac:spMkLst>
            <pc:docMk/>
            <pc:sldMk cId="2470885299" sldId="667"/>
            <ac:spMk id="6" creationId="{00000000-0000-0000-0000-000000000000}"/>
          </ac:spMkLst>
        </pc:spChg>
      </pc:sldChg>
      <pc:sldChg chg="addSp delSp modSp">
        <pc:chgData name="Matteo Andrés Rozo Campos" userId="S::marozo@minhacienda.gov.co::e06ea1cf-c93d-40ff-a402-911c0f8840ec" providerId="AD" clId="Web-{06636DD6-9C46-7D18-C86B-10169517D06D}" dt="2021-11-02T20:41:36.879" v="1420" actId="20577"/>
        <pc:sldMkLst>
          <pc:docMk/>
          <pc:sldMk cId="276219013" sldId="668"/>
        </pc:sldMkLst>
        <pc:spChg chg="add del mod">
          <ac:chgData name="Matteo Andrés Rozo Campos" userId="S::marozo@minhacienda.gov.co::e06ea1cf-c93d-40ff-a402-911c0f8840ec" providerId="AD" clId="Web-{06636DD6-9C46-7D18-C86B-10169517D06D}" dt="2021-11-02T20:41:36.879" v="1420" actId="20577"/>
          <ac:spMkLst>
            <pc:docMk/>
            <pc:sldMk cId="276219013" sldId="668"/>
            <ac:spMk id="6" creationId="{00000000-0000-0000-0000-000000000000}"/>
          </ac:spMkLst>
        </pc:spChg>
      </pc:sldChg>
      <pc:sldChg chg="modSp">
        <pc:chgData name="Matteo Andrés Rozo Campos" userId="S::marozo@minhacienda.gov.co::e06ea1cf-c93d-40ff-a402-911c0f8840ec" providerId="AD" clId="Web-{06636DD6-9C46-7D18-C86B-10169517D06D}" dt="2021-11-02T19:56:39.745" v="137" actId="20577"/>
        <pc:sldMkLst>
          <pc:docMk/>
          <pc:sldMk cId="409857245" sldId="674"/>
        </pc:sldMkLst>
        <pc:spChg chg="mod">
          <ac:chgData name="Matteo Andrés Rozo Campos" userId="S::marozo@minhacienda.gov.co::e06ea1cf-c93d-40ff-a402-911c0f8840ec" providerId="AD" clId="Web-{06636DD6-9C46-7D18-C86B-10169517D06D}" dt="2021-11-02T19:56:39.745" v="137" actId="20577"/>
          <ac:spMkLst>
            <pc:docMk/>
            <pc:sldMk cId="409857245" sldId="674"/>
            <ac:spMk id="7" creationId="{AF889BBF-2DBB-4581-A232-B9350267CAA2}"/>
          </ac:spMkLst>
        </pc:spChg>
      </pc:sldChg>
      <pc:sldChg chg="modSp">
        <pc:chgData name="Matteo Andrés Rozo Campos" userId="S::marozo@minhacienda.gov.co::e06ea1cf-c93d-40ff-a402-911c0f8840ec" providerId="AD" clId="Web-{06636DD6-9C46-7D18-C86B-10169517D06D}" dt="2021-11-02T19:56:35.152" v="136" actId="20577"/>
        <pc:sldMkLst>
          <pc:docMk/>
          <pc:sldMk cId="3510220637" sldId="675"/>
        </pc:sldMkLst>
        <pc:spChg chg="mod">
          <ac:chgData name="Matteo Andrés Rozo Campos" userId="S::marozo@minhacienda.gov.co::e06ea1cf-c93d-40ff-a402-911c0f8840ec" providerId="AD" clId="Web-{06636DD6-9C46-7D18-C86B-10169517D06D}" dt="2021-11-02T19:56:35.152" v="136" actId="20577"/>
          <ac:spMkLst>
            <pc:docMk/>
            <pc:sldMk cId="3510220637" sldId="675"/>
            <ac:spMk id="7" creationId="{AF889BBF-2DBB-4581-A232-B9350267CAA2}"/>
          </ac:spMkLst>
        </pc:spChg>
      </pc:sldChg>
      <pc:sldChg chg="modSp">
        <pc:chgData name="Matteo Andrés Rozo Campos" userId="S::marozo@minhacienda.gov.co::e06ea1cf-c93d-40ff-a402-911c0f8840ec" providerId="AD" clId="Web-{06636DD6-9C46-7D18-C86B-10169517D06D}" dt="2021-11-02T20:53:15.364" v="1446" actId="20577"/>
        <pc:sldMkLst>
          <pc:docMk/>
          <pc:sldMk cId="3755492531" sldId="676"/>
        </pc:sldMkLst>
        <pc:spChg chg="mod">
          <ac:chgData name="Matteo Andrés Rozo Campos" userId="S::marozo@minhacienda.gov.co::e06ea1cf-c93d-40ff-a402-911c0f8840ec" providerId="AD" clId="Web-{06636DD6-9C46-7D18-C86B-10169517D06D}" dt="2021-11-02T20:53:15.364" v="1446" actId="20577"/>
          <ac:spMkLst>
            <pc:docMk/>
            <pc:sldMk cId="3755492531" sldId="676"/>
            <ac:spMk id="6" creationId="{00000000-0000-0000-0000-000000000000}"/>
          </ac:spMkLst>
        </pc:spChg>
      </pc:sldChg>
      <pc:sldChg chg="modSp">
        <pc:chgData name="Matteo Andrés Rozo Campos" userId="S::marozo@minhacienda.gov.co::e06ea1cf-c93d-40ff-a402-911c0f8840ec" providerId="AD" clId="Web-{06636DD6-9C46-7D18-C86B-10169517D06D}" dt="2021-11-02T19:49:19.798" v="7" actId="20577"/>
        <pc:sldMkLst>
          <pc:docMk/>
          <pc:sldMk cId="3879659320" sldId="677"/>
        </pc:sldMkLst>
        <pc:spChg chg="mod">
          <ac:chgData name="Matteo Andrés Rozo Campos" userId="S::marozo@minhacienda.gov.co::e06ea1cf-c93d-40ff-a402-911c0f8840ec" providerId="AD" clId="Web-{06636DD6-9C46-7D18-C86B-10169517D06D}" dt="2021-11-02T19:49:18.126" v="6" actId="20577"/>
          <ac:spMkLst>
            <pc:docMk/>
            <pc:sldMk cId="3879659320" sldId="677"/>
            <ac:spMk id="31" creationId="{482EEACA-5B35-4471-ADD4-14A456A32739}"/>
          </ac:spMkLst>
        </pc:spChg>
        <pc:spChg chg="mod">
          <ac:chgData name="Matteo Andrés Rozo Campos" userId="S::marozo@minhacienda.gov.co::e06ea1cf-c93d-40ff-a402-911c0f8840ec" providerId="AD" clId="Web-{06636DD6-9C46-7D18-C86B-10169517D06D}" dt="2021-11-02T19:49:19.798" v="7" actId="20577"/>
          <ac:spMkLst>
            <pc:docMk/>
            <pc:sldMk cId="3879659320" sldId="677"/>
            <ac:spMk id="33" creationId="{AB744DF0-1F6E-4C4F-B185-BF86FDF0F730}"/>
          </ac:spMkLst>
        </pc:spChg>
      </pc:sldChg>
      <pc:sldChg chg="new del">
        <pc:chgData name="Matteo Andrés Rozo Campos" userId="S::marozo@minhacienda.gov.co::e06ea1cf-c93d-40ff-a402-911c0f8840ec" providerId="AD" clId="Web-{06636DD6-9C46-7D18-C86B-10169517D06D}" dt="2021-11-02T20:14:03.028" v="144"/>
        <pc:sldMkLst>
          <pc:docMk/>
          <pc:sldMk cId="2409258061" sldId="678"/>
        </pc:sldMkLst>
      </pc:sldChg>
      <pc:sldChg chg="modSp add">
        <pc:chgData name="Matteo Andrés Rozo Campos" userId="S::marozo@minhacienda.gov.co::e06ea1cf-c93d-40ff-a402-911c0f8840ec" providerId="AD" clId="Web-{06636DD6-9C46-7D18-C86B-10169517D06D}" dt="2021-11-02T20:14:19.700" v="157" actId="20577"/>
        <pc:sldMkLst>
          <pc:docMk/>
          <pc:sldMk cId="3336667879" sldId="679"/>
        </pc:sldMkLst>
        <pc:spChg chg="mod">
          <ac:chgData name="Matteo Andrés Rozo Campos" userId="S::marozo@minhacienda.gov.co::e06ea1cf-c93d-40ff-a402-911c0f8840ec" providerId="AD" clId="Web-{06636DD6-9C46-7D18-C86B-10169517D06D}" dt="2021-11-02T20:14:19.700" v="157" actId="20577"/>
          <ac:spMkLst>
            <pc:docMk/>
            <pc:sldMk cId="3336667879" sldId="679"/>
            <ac:spMk id="3" creationId="{BDD6AE09-9370-4B32-A064-BB719F60FD18}"/>
          </ac:spMkLst>
        </pc:spChg>
        <pc:spChg chg="mod">
          <ac:chgData name="Matteo Andrés Rozo Campos" userId="S::marozo@minhacienda.gov.co::e06ea1cf-c93d-40ff-a402-911c0f8840ec" providerId="AD" clId="Web-{06636DD6-9C46-7D18-C86B-10169517D06D}" dt="2021-11-02T20:14:17.231" v="155" actId="20577"/>
          <ac:spMkLst>
            <pc:docMk/>
            <pc:sldMk cId="3336667879" sldId="679"/>
            <ac:spMk id="19" creationId="{5EAC239F-BB17-49DC-8F91-98150706E81F}"/>
          </ac:spMkLst>
        </pc:spChg>
      </pc:sldChg>
      <pc:sldMasterChg chg="add addSldLayout">
        <pc:chgData name="Matteo Andrés Rozo Campos" userId="S::marozo@minhacienda.gov.co::e06ea1cf-c93d-40ff-a402-911c0f8840ec" providerId="AD" clId="Web-{06636DD6-9C46-7D18-C86B-10169517D06D}" dt="2021-11-02T20:13:49.012" v="143"/>
        <pc:sldMasterMkLst>
          <pc:docMk/>
          <pc:sldMasterMk cId="3711662729" sldId="2147483660"/>
        </pc:sldMasterMkLst>
        <pc:sldLayoutChg chg="add">
          <pc:chgData name="Matteo Andrés Rozo Campos" userId="S::marozo@minhacienda.gov.co::e06ea1cf-c93d-40ff-a402-911c0f8840ec" providerId="AD" clId="Web-{06636DD6-9C46-7D18-C86B-10169517D06D}" dt="2021-11-02T20:13:49.012" v="143"/>
          <pc:sldLayoutMkLst>
            <pc:docMk/>
            <pc:sldMasterMk cId="3711662729" sldId="2147483660"/>
            <pc:sldLayoutMk cId="1191640206" sldId="2147483661"/>
          </pc:sldLayoutMkLst>
        </pc:sldLayoutChg>
      </pc:sldMasterChg>
    </pc:docChg>
  </pc:docChgLst>
  <pc:docChgLst>
    <pc:chgData clId="Web-{94AC57F3-DF58-F025-F3F3-6A6321280372}"/>
    <pc:docChg chg="modSld">
      <pc:chgData name="" userId="" providerId="" clId="Web-{94AC57F3-DF58-F025-F3F3-6A6321280372}" dt="2021-10-25T22:42:14.221" v="0" actId="20577"/>
      <pc:docMkLst>
        <pc:docMk/>
      </pc:docMkLst>
      <pc:sldChg chg="modSp">
        <pc:chgData name="" userId="" providerId="" clId="Web-{94AC57F3-DF58-F025-F3F3-6A6321280372}" dt="2021-10-25T22:42:14.221" v="0" actId="20577"/>
        <pc:sldMkLst>
          <pc:docMk/>
          <pc:sldMk cId="4266425960" sldId="262"/>
        </pc:sldMkLst>
        <pc:spChg chg="mod">
          <ac:chgData name="" userId="" providerId="" clId="Web-{94AC57F3-DF58-F025-F3F3-6A6321280372}" dt="2021-10-25T22:42:14.221" v="0" actId="20577"/>
          <ac:spMkLst>
            <pc:docMk/>
            <pc:sldMk cId="4266425960" sldId="262"/>
            <ac:spMk id="2" creationId="{C09F65F0-5C6F-FD4A-B345-EC9E07B98128}"/>
          </ac:spMkLst>
        </pc:spChg>
      </pc:sldChg>
    </pc:docChg>
  </pc:docChgLst>
  <pc:docChgLst>
    <pc:chgData name="Sandra Liliana Parrado Herrera" userId="S::sparrado@minhacienda.gov.co::ca66d388-57ff-46e3-8e8e-5c6b68a805f3" providerId="AD" clId="Web-{23837413-2643-1293-C600-8588E642F33A}"/>
    <pc:docChg chg="modSld">
      <pc:chgData name="Sandra Liliana Parrado Herrera" userId="S::sparrado@minhacienda.gov.co::ca66d388-57ff-46e3-8e8e-5c6b68a805f3" providerId="AD" clId="Web-{23837413-2643-1293-C600-8588E642F33A}" dt="2021-10-27T23:38:57.394" v="13" actId="20577"/>
      <pc:docMkLst>
        <pc:docMk/>
      </pc:docMkLst>
      <pc:sldChg chg="modSp">
        <pc:chgData name="Sandra Liliana Parrado Herrera" userId="S::sparrado@minhacienda.gov.co::ca66d388-57ff-46e3-8e8e-5c6b68a805f3" providerId="AD" clId="Web-{23837413-2643-1293-C600-8588E642F33A}" dt="2021-10-27T23:38:57.394" v="13" actId="20577"/>
        <pc:sldMkLst>
          <pc:docMk/>
          <pc:sldMk cId="3840559658" sldId="257"/>
        </pc:sldMkLst>
        <pc:spChg chg="mod">
          <ac:chgData name="Sandra Liliana Parrado Herrera" userId="S::sparrado@minhacienda.gov.co::ca66d388-57ff-46e3-8e8e-5c6b68a805f3" providerId="AD" clId="Web-{23837413-2643-1293-C600-8588E642F33A}" dt="2021-10-27T23:38:57.394" v="13" actId="20577"/>
          <ac:spMkLst>
            <pc:docMk/>
            <pc:sldMk cId="3840559658" sldId="257"/>
            <ac:spMk id="8" creationId="{B7572514-21B8-2D41-BD8E-54A14F3AC180}"/>
          </ac:spMkLst>
        </pc:spChg>
      </pc:sldChg>
    </pc:docChg>
  </pc:docChgLst>
  <pc:docChgLst>
    <pc:chgData name="Sandra Liliana Parrado Herrera" userId="S::sparrado@minhacienda.gov.co::ca66d388-57ff-46e3-8e8e-5c6b68a805f3" providerId="AD" clId="Web-{24CC6E10-D540-F8F6-9946-91EC3A7F94CE}"/>
    <pc:docChg chg="modSld">
      <pc:chgData name="Sandra Liliana Parrado Herrera" userId="S::sparrado@minhacienda.gov.co::ca66d388-57ff-46e3-8e8e-5c6b68a805f3" providerId="AD" clId="Web-{24CC6E10-D540-F8F6-9946-91EC3A7F94CE}" dt="2021-11-02T19:08:00.730" v="0"/>
      <pc:docMkLst>
        <pc:docMk/>
      </pc:docMkLst>
      <pc:sldChg chg="mod modShow">
        <pc:chgData name="Sandra Liliana Parrado Herrera" userId="S::sparrado@minhacienda.gov.co::ca66d388-57ff-46e3-8e8e-5c6b68a805f3" providerId="AD" clId="Web-{24CC6E10-D540-F8F6-9946-91EC3A7F94CE}" dt="2021-11-02T19:08:00.730" v="0"/>
        <pc:sldMkLst>
          <pc:docMk/>
          <pc:sldMk cId="2272312505" sldId="284"/>
        </pc:sldMkLst>
      </pc:sldChg>
    </pc:docChg>
  </pc:docChgLst>
  <pc:docChgLst>
    <pc:chgData name="Matteo Andrés Rozo Campos" userId="S::marozo@minhacienda.gov.co::e06ea1cf-c93d-40ff-a402-911c0f8840ec" providerId="AD" clId="Web-{00677D93-ED8B-C004-7817-2030A2E9840F}"/>
    <pc:docChg chg="modSld">
      <pc:chgData name="Matteo Andrés Rozo Campos" userId="S::marozo@minhacienda.gov.co::e06ea1cf-c93d-40ff-a402-911c0f8840ec" providerId="AD" clId="Web-{00677D93-ED8B-C004-7817-2030A2E9840F}" dt="2021-10-28T01:48:06.234" v="61"/>
      <pc:docMkLst>
        <pc:docMk/>
      </pc:docMkLst>
      <pc:sldChg chg="modSp">
        <pc:chgData name="Matteo Andrés Rozo Campos" userId="S::marozo@minhacienda.gov.co::e06ea1cf-c93d-40ff-a402-911c0f8840ec" providerId="AD" clId="Web-{00677D93-ED8B-C004-7817-2030A2E9840F}" dt="2021-10-28T01:44:35.917" v="23" actId="20577"/>
        <pc:sldMkLst>
          <pc:docMk/>
          <pc:sldMk cId="3840559658" sldId="257"/>
        </pc:sldMkLst>
        <pc:spChg chg="mod">
          <ac:chgData name="Matteo Andrés Rozo Campos" userId="S::marozo@minhacienda.gov.co::e06ea1cf-c93d-40ff-a402-911c0f8840ec" providerId="AD" clId="Web-{00677D93-ED8B-C004-7817-2030A2E9840F}" dt="2021-10-28T01:44:35.917" v="23" actId="20577"/>
          <ac:spMkLst>
            <pc:docMk/>
            <pc:sldMk cId="3840559658" sldId="257"/>
            <ac:spMk id="8" creationId="{B7572514-21B8-2D41-BD8E-54A14F3AC180}"/>
          </ac:spMkLst>
        </pc:spChg>
      </pc:sldChg>
      <pc:sldChg chg="modSp">
        <pc:chgData name="Matteo Andrés Rozo Campos" userId="S::marozo@minhacienda.gov.co::e06ea1cf-c93d-40ff-a402-911c0f8840ec" providerId="AD" clId="Web-{00677D93-ED8B-C004-7817-2030A2E9840F}" dt="2021-10-27T22:29:57.634" v="10" actId="20577"/>
        <pc:sldMkLst>
          <pc:docMk/>
          <pc:sldMk cId="471060454" sldId="258"/>
        </pc:sldMkLst>
        <pc:spChg chg="mod">
          <ac:chgData name="Matteo Andrés Rozo Campos" userId="S::marozo@minhacienda.gov.co::e06ea1cf-c93d-40ff-a402-911c0f8840ec" providerId="AD" clId="Web-{00677D93-ED8B-C004-7817-2030A2E9840F}" dt="2021-10-27T22:29:57.634" v="10" actId="20577"/>
          <ac:spMkLst>
            <pc:docMk/>
            <pc:sldMk cId="471060454" sldId="258"/>
            <ac:spMk id="8" creationId="{34572C86-DA2E-C447-85C4-EFBB09D57E26}"/>
          </ac:spMkLst>
        </pc:spChg>
      </pc:sldChg>
      <pc:sldChg chg="modSp">
        <pc:chgData name="Matteo Andrés Rozo Campos" userId="S::marozo@minhacienda.gov.co::e06ea1cf-c93d-40ff-a402-911c0f8840ec" providerId="AD" clId="Web-{00677D93-ED8B-C004-7817-2030A2E9840F}" dt="2021-10-28T01:45:36.215" v="25" actId="20577"/>
        <pc:sldMkLst>
          <pc:docMk/>
          <pc:sldMk cId="1523869537" sldId="263"/>
        </pc:sldMkLst>
        <pc:spChg chg="mod">
          <ac:chgData name="Matteo Andrés Rozo Campos" userId="S::marozo@minhacienda.gov.co::e06ea1cf-c93d-40ff-a402-911c0f8840ec" providerId="AD" clId="Web-{00677D93-ED8B-C004-7817-2030A2E9840F}" dt="2021-10-28T01:45:36.215" v="25" actId="20577"/>
          <ac:spMkLst>
            <pc:docMk/>
            <pc:sldMk cId="1523869537" sldId="263"/>
            <ac:spMk id="2" creationId="{C09F65F0-5C6F-FD4A-B345-EC9E07B98128}"/>
          </ac:spMkLst>
        </pc:spChg>
      </pc:sldChg>
      <pc:sldChg chg="modSp">
        <pc:chgData name="Matteo Andrés Rozo Campos" userId="S::marozo@minhacienda.gov.co::e06ea1cf-c93d-40ff-a402-911c0f8840ec" providerId="AD" clId="Web-{00677D93-ED8B-C004-7817-2030A2E9840F}" dt="2021-10-28T01:47:57.687" v="51"/>
        <pc:sldMkLst>
          <pc:docMk/>
          <pc:sldMk cId="3708078282" sldId="266"/>
        </pc:sldMkLst>
        <pc:graphicFrameChg chg="mod modGraphic">
          <ac:chgData name="Matteo Andrés Rozo Campos" userId="S::marozo@minhacienda.gov.co::e06ea1cf-c93d-40ff-a402-911c0f8840ec" providerId="AD" clId="Web-{00677D93-ED8B-C004-7817-2030A2E9840F}" dt="2021-10-28T01:47:28.155" v="35"/>
          <ac:graphicFrameMkLst>
            <pc:docMk/>
            <pc:sldMk cId="3708078282" sldId="266"/>
            <ac:graphicFrameMk id="6" creationId="{EDB76907-833D-45ED-A676-5561B80B2453}"/>
          </ac:graphicFrameMkLst>
        </pc:graphicFrameChg>
        <pc:graphicFrameChg chg="mod modGraphic">
          <ac:chgData name="Matteo Andrés Rozo Campos" userId="S::marozo@minhacienda.gov.co::e06ea1cf-c93d-40ff-a402-911c0f8840ec" providerId="AD" clId="Web-{00677D93-ED8B-C004-7817-2030A2E9840F}" dt="2021-10-28T01:47:57.687" v="51"/>
          <ac:graphicFrameMkLst>
            <pc:docMk/>
            <pc:sldMk cId="3708078282" sldId="266"/>
            <ac:graphicFrameMk id="10" creationId="{97F7D2C5-D64C-4343-98F3-9E082D6053C9}"/>
          </ac:graphicFrameMkLst>
        </pc:graphicFrameChg>
      </pc:sldChg>
      <pc:sldChg chg="modSp">
        <pc:chgData name="Matteo Andrés Rozo Campos" userId="S::marozo@minhacienda.gov.co::e06ea1cf-c93d-40ff-a402-911c0f8840ec" providerId="AD" clId="Web-{00677D93-ED8B-C004-7817-2030A2E9840F}" dt="2021-10-28T01:48:06.234" v="61"/>
        <pc:sldMkLst>
          <pc:docMk/>
          <pc:sldMk cId="2024366752" sldId="269"/>
        </pc:sldMkLst>
        <pc:graphicFrameChg chg="mod modGraphic">
          <ac:chgData name="Matteo Andrés Rozo Campos" userId="S::marozo@minhacienda.gov.co::e06ea1cf-c93d-40ff-a402-911c0f8840ec" providerId="AD" clId="Web-{00677D93-ED8B-C004-7817-2030A2E9840F}" dt="2021-10-28T01:48:06.234" v="61"/>
          <ac:graphicFrameMkLst>
            <pc:docMk/>
            <pc:sldMk cId="2024366752" sldId="269"/>
            <ac:graphicFrameMk id="5" creationId="{DE363AF2-444B-4A5D-B3E8-D638B4FF5FA6}"/>
          </ac:graphicFrameMkLst>
        </pc:graphicFrameChg>
      </pc:sldChg>
    </pc:docChg>
  </pc:docChgLst>
  <pc:docChgLst>
    <pc:chgData name="Sandra Liliana Parrado Herrera" userId="S::sparrado@minhacienda.gov.co::ca66d388-57ff-46e3-8e8e-5c6b68a805f3" providerId="AD" clId="Web-{D7CCD595-91FD-AEAC-8D16-724088F4F5EE}"/>
    <pc:docChg chg="modSld">
      <pc:chgData name="Sandra Liliana Parrado Herrera" userId="S::sparrado@minhacienda.gov.co::ca66d388-57ff-46e3-8e8e-5c6b68a805f3" providerId="AD" clId="Web-{D7CCD595-91FD-AEAC-8D16-724088F4F5EE}" dt="2021-11-02T19:26:08.178" v="23" actId="20577"/>
      <pc:docMkLst>
        <pc:docMk/>
      </pc:docMkLst>
      <pc:sldChg chg="modSp">
        <pc:chgData name="Sandra Liliana Parrado Herrera" userId="S::sparrado@minhacienda.gov.co::ca66d388-57ff-46e3-8e8e-5c6b68a805f3" providerId="AD" clId="Web-{D7CCD595-91FD-AEAC-8D16-724088F4F5EE}" dt="2021-11-02T19:26:08.178" v="23" actId="20577"/>
        <pc:sldMkLst>
          <pc:docMk/>
          <pc:sldMk cId="4032780172" sldId="270"/>
        </pc:sldMkLst>
        <pc:spChg chg="mod">
          <ac:chgData name="Sandra Liliana Parrado Herrera" userId="S::sparrado@minhacienda.gov.co::ca66d388-57ff-46e3-8e8e-5c6b68a805f3" providerId="AD" clId="Web-{D7CCD595-91FD-AEAC-8D16-724088F4F5EE}" dt="2021-11-02T19:26:08.178" v="23" actId="20577"/>
          <ac:spMkLst>
            <pc:docMk/>
            <pc:sldMk cId="4032780172" sldId="270"/>
            <ac:spMk id="2" creationId="{4D69C85D-C500-4FA4-97DA-7BBD3ECE7B74}"/>
          </ac:spMkLst>
        </pc:spChg>
      </pc:sldChg>
    </pc:docChg>
  </pc:docChgLst>
  <pc:docChgLst>
    <pc:chgData name="Sandra Liliana Parrado Herrera" userId="S::sparrado@minhacienda.gov.co::ca66d388-57ff-46e3-8e8e-5c6b68a805f3" providerId="AD" clId="Web-{995B5CBB-3701-39EB-BC99-2E165388BD0C}"/>
    <pc:docChg chg="modSld">
      <pc:chgData name="Sandra Liliana Parrado Herrera" userId="S::sparrado@minhacienda.gov.co::ca66d388-57ff-46e3-8e8e-5c6b68a805f3" providerId="AD" clId="Web-{995B5CBB-3701-39EB-BC99-2E165388BD0C}" dt="2021-11-02T19:23:13.766" v="125"/>
      <pc:docMkLst>
        <pc:docMk/>
      </pc:docMkLst>
      <pc:sldChg chg="addSp delSp modSp">
        <pc:chgData name="Sandra Liliana Parrado Herrera" userId="S::sparrado@minhacienda.gov.co::ca66d388-57ff-46e3-8e8e-5c6b68a805f3" providerId="AD" clId="Web-{995B5CBB-3701-39EB-BC99-2E165388BD0C}" dt="2021-11-02T19:23:13.766" v="125"/>
        <pc:sldMkLst>
          <pc:docMk/>
          <pc:sldMk cId="1677160543" sldId="669"/>
        </pc:sldMkLst>
        <pc:spChg chg="add">
          <ac:chgData name="Sandra Liliana Parrado Herrera" userId="S::sparrado@minhacienda.gov.co::ca66d388-57ff-46e3-8e8e-5c6b68a805f3" providerId="AD" clId="Web-{995B5CBB-3701-39EB-BC99-2E165388BD0C}" dt="2021-11-02T19:22:38.546" v="110"/>
          <ac:spMkLst>
            <pc:docMk/>
            <pc:sldMk cId="1677160543" sldId="669"/>
            <ac:spMk id="25" creationId="{65E65D70-84AF-4249-AB10-73C8E8FD033D}"/>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26" creationId="{50AC5804-1A84-46CD-956E-11ACB71D0E58}"/>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29" creationId="{A8C545E9-3F68-46E0-8537-F2D97768E3AC}"/>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30" creationId="{47ED62B0-A30D-4691-B6B8-F92C06F0F615}"/>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31" creationId="{396212B7-0874-4F8E-8B32-30FF2F3AE927}"/>
          </ac:spMkLst>
        </pc:spChg>
        <pc:spChg chg="add del">
          <ac:chgData name="Sandra Liliana Parrado Herrera" userId="S::sparrado@minhacienda.gov.co::ca66d388-57ff-46e3-8e8e-5c6b68a805f3" providerId="AD" clId="Web-{995B5CBB-3701-39EB-BC99-2E165388BD0C}" dt="2021-11-02T19:23:13.766" v="125"/>
          <ac:spMkLst>
            <pc:docMk/>
            <pc:sldMk cId="1677160543" sldId="669"/>
            <ac:spMk id="32" creationId="{8CAC3570-B08C-4BF3-B7A6-3D310DF1BC6B}"/>
          </ac:spMkLst>
        </pc:spChg>
        <pc:spChg chg="add del mod">
          <ac:chgData name="Sandra Liliana Parrado Herrera" userId="S::sparrado@minhacienda.gov.co::ca66d388-57ff-46e3-8e8e-5c6b68a805f3" providerId="AD" clId="Web-{995B5CBB-3701-39EB-BC99-2E165388BD0C}" dt="2021-11-02T19:23:05.234" v="124"/>
          <ac:spMkLst>
            <pc:docMk/>
            <pc:sldMk cId="1677160543" sldId="669"/>
            <ac:spMk id="33" creationId="{5C545E86-CB3A-48FD-AD71-9104DA3D7AD8}"/>
          </ac:spMkLst>
        </pc:spChg>
        <pc:spChg chg="add del">
          <ac:chgData name="Sandra Liliana Parrado Herrera" userId="S::sparrado@minhacienda.gov.co::ca66d388-57ff-46e3-8e8e-5c6b68a805f3" providerId="AD" clId="Web-{995B5CBB-3701-39EB-BC99-2E165388BD0C}" dt="2021-11-02T19:22:59.219" v="121"/>
          <ac:spMkLst>
            <pc:docMk/>
            <pc:sldMk cId="1677160543" sldId="669"/>
            <ac:spMk id="34" creationId="{35B1FF74-B755-48F4-A07B-75D862ABC7A1}"/>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37" creationId="{DDD6B4E0-5801-4AF4-ADD2-913ACA96721D}"/>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38" creationId="{51C548D4-23EA-4B30-BA7B-3E6CB060528C}"/>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39" creationId="{D3F00619-6BAA-4126-A932-D0481268BDE8}"/>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0" creationId="{32C5ABEC-6B9F-4DEC-BC5B-C85ADFF9E2E3}"/>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1" creationId="{61D656EE-1B19-4B00-B9E9-6C75D282DCBE}"/>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2" creationId="{2A6BB0DD-B1BD-4BB0-9AA8-7A2E5E14A1FE}"/>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3" creationId="{2A923437-EA5E-4315-8919-A13D0983386E}"/>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4" creationId="{8AF268E0-5C34-4220-AC8E-9A9A1CAC1C38}"/>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5" creationId="{8FE34DA6-FF2E-4773-BB2A-EAB298444030}"/>
          </ac:spMkLst>
        </pc:spChg>
        <pc:spChg chg="add">
          <ac:chgData name="Sandra Liliana Parrado Herrera" userId="S::sparrado@minhacienda.gov.co::ca66d388-57ff-46e3-8e8e-5c6b68a805f3" providerId="AD" clId="Web-{995B5CBB-3701-39EB-BC99-2E165388BD0C}" dt="2021-11-02T19:22:38.546" v="110"/>
          <ac:spMkLst>
            <pc:docMk/>
            <pc:sldMk cId="1677160543" sldId="669"/>
            <ac:spMk id="46" creationId="{C9A27B7E-8CE8-4599-B23D-0A28C9017A50}"/>
          </ac:spMkLst>
        </pc:spChg>
        <pc:spChg chg="mod">
          <ac:chgData name="Sandra Liliana Parrado Herrera" userId="S::sparrado@minhacienda.gov.co::ca66d388-57ff-46e3-8e8e-5c6b68a805f3" providerId="AD" clId="Web-{995B5CBB-3701-39EB-BC99-2E165388BD0C}" dt="2021-11-02T19:20:05.340" v="100" actId="20577"/>
          <ac:spMkLst>
            <pc:docMk/>
            <pc:sldMk cId="1677160543" sldId="669"/>
            <ac:spMk id="70" creationId="{55AA172D-6559-0A4A-98DA-25B6742FE123}"/>
          </ac:spMkLst>
        </pc:spChg>
        <pc:spChg chg="add del mod">
          <ac:chgData name="Sandra Liliana Parrado Herrera" userId="S::sparrado@minhacienda.gov.co::ca66d388-57ff-46e3-8e8e-5c6b68a805f3" providerId="AD" clId="Web-{995B5CBB-3701-39EB-BC99-2E165388BD0C}" dt="2021-11-02T19:22:57.453" v="120"/>
          <ac:spMkLst>
            <pc:docMk/>
            <pc:sldMk cId="1677160543" sldId="669"/>
            <ac:spMk id="85" creationId="{55AA172D-6559-0A4A-98DA-25B6742FE123}"/>
          </ac:spMkLst>
        </pc:spChg>
        <pc:spChg chg="mod">
          <ac:chgData name="Sandra Liliana Parrado Herrera" userId="S::sparrado@minhacienda.gov.co::ca66d388-57ff-46e3-8e8e-5c6b68a805f3" providerId="AD" clId="Web-{995B5CBB-3701-39EB-BC99-2E165388BD0C}" dt="2021-11-02T19:15:36.037" v="26" actId="20577"/>
          <ac:spMkLst>
            <pc:docMk/>
            <pc:sldMk cId="1677160543" sldId="669"/>
            <ac:spMk id="86" creationId="{55AA172D-6559-0A4A-98DA-25B6742FE123}"/>
          </ac:spMkLst>
        </pc:spChg>
        <pc:grpChg chg="add">
          <ac:chgData name="Sandra Liliana Parrado Herrera" userId="S::sparrado@minhacienda.gov.co::ca66d388-57ff-46e3-8e8e-5c6b68a805f3" providerId="AD" clId="Web-{995B5CBB-3701-39EB-BC99-2E165388BD0C}" dt="2021-11-02T19:22:38.546" v="110"/>
          <ac:grpSpMkLst>
            <pc:docMk/>
            <pc:sldMk cId="1677160543" sldId="669"/>
            <ac:grpSpMk id="35" creationId="{6FFDBA5A-20FA-4BB5-B87D-31C74EE749EC}"/>
          </ac:grpSpMkLst>
        </pc:grpChg>
        <pc:grpChg chg="add">
          <ac:chgData name="Sandra Liliana Parrado Herrera" userId="S::sparrado@minhacienda.gov.co::ca66d388-57ff-46e3-8e8e-5c6b68a805f3" providerId="AD" clId="Web-{995B5CBB-3701-39EB-BC99-2E165388BD0C}" dt="2021-11-02T19:22:38.546" v="110"/>
          <ac:grpSpMkLst>
            <pc:docMk/>
            <pc:sldMk cId="1677160543" sldId="669"/>
            <ac:grpSpMk id="36" creationId="{09DF1FE6-47F4-42E7-9B82-22C6280B4F7C}"/>
          </ac:grpSpMkLst>
        </pc:grpChg>
        <pc:cxnChg chg="add">
          <ac:chgData name="Sandra Liliana Parrado Herrera" userId="S::sparrado@minhacienda.gov.co::ca66d388-57ff-46e3-8e8e-5c6b68a805f3" providerId="AD" clId="Web-{995B5CBB-3701-39EB-BC99-2E165388BD0C}" dt="2021-11-02T19:22:38.546" v="110"/>
          <ac:cxnSpMkLst>
            <pc:docMk/>
            <pc:sldMk cId="1677160543" sldId="669"/>
            <ac:cxnSpMk id="24" creationId="{D59197DC-053F-44AE-8B88-989CFB5EA981}"/>
          </ac:cxnSpMkLst>
        </pc:cxnChg>
      </pc:sldChg>
      <pc:sldChg chg="addSp delSp modSp">
        <pc:chgData name="Sandra Liliana Parrado Herrera" userId="S::sparrado@minhacienda.gov.co::ca66d388-57ff-46e3-8e8e-5c6b68a805f3" providerId="AD" clId="Web-{995B5CBB-3701-39EB-BC99-2E165388BD0C}" dt="2021-11-02T19:19:12.448" v="81"/>
        <pc:sldMkLst>
          <pc:docMk/>
          <pc:sldMk cId="2332655963" sldId="670"/>
        </pc:sldMkLst>
        <pc:spChg chg="add mod">
          <ac:chgData name="Sandra Liliana Parrado Herrera" userId="S::sparrado@minhacienda.gov.co::ca66d388-57ff-46e3-8e8e-5c6b68a805f3" providerId="AD" clId="Web-{995B5CBB-3701-39EB-BC99-2E165388BD0C}" dt="2021-11-02T19:18:42.447" v="77" actId="20577"/>
          <ac:spMkLst>
            <pc:docMk/>
            <pc:sldMk cId="2332655963" sldId="670"/>
            <ac:spMk id="53" creationId="{A4DEAD75-EE17-452F-944C-154380C604B8}"/>
          </ac:spMkLst>
        </pc:spChg>
        <pc:spChg chg="del">
          <ac:chgData name="Sandra Liliana Parrado Herrera" userId="S::sparrado@minhacienda.gov.co::ca66d388-57ff-46e3-8e8e-5c6b68a805f3" providerId="AD" clId="Web-{995B5CBB-3701-39EB-BC99-2E165388BD0C}" dt="2021-11-02T19:17:36.993" v="32"/>
          <ac:spMkLst>
            <pc:docMk/>
            <pc:sldMk cId="2332655963" sldId="670"/>
            <ac:spMk id="54" creationId="{8318D727-9E9D-46CB-AA8A-73B25E9283E8}"/>
          </ac:spMkLst>
        </pc:spChg>
        <pc:spChg chg="del">
          <ac:chgData name="Sandra Liliana Parrado Herrera" userId="S::sparrado@minhacienda.gov.co::ca66d388-57ff-46e3-8e8e-5c6b68a805f3" providerId="AD" clId="Web-{995B5CBB-3701-39EB-BC99-2E165388BD0C}" dt="2021-11-02T19:18:45.791" v="78"/>
          <ac:spMkLst>
            <pc:docMk/>
            <pc:sldMk cId="2332655963" sldId="670"/>
            <ac:spMk id="55" creationId="{1A3E4BEA-96D9-4CF3-8115-2E11F7A761AC}"/>
          </ac:spMkLst>
        </pc:spChg>
        <pc:spChg chg="add mod">
          <ac:chgData name="Sandra Liliana Parrado Herrera" userId="S::sparrado@minhacienda.gov.co::ca66d388-57ff-46e3-8e8e-5c6b68a805f3" providerId="AD" clId="Web-{995B5CBB-3701-39EB-BC99-2E165388BD0C}" dt="2021-11-02T19:18:12.181" v="51" actId="20577"/>
          <ac:spMkLst>
            <pc:docMk/>
            <pc:sldMk cId="2332655963" sldId="670"/>
            <ac:spMk id="56" creationId="{A090C837-9243-4DC1-8FA5-28D02D25A47A}"/>
          </ac:spMkLst>
        </pc:spChg>
        <pc:spChg chg="del">
          <ac:chgData name="Sandra Liliana Parrado Herrera" userId="S::sparrado@minhacienda.gov.co::ca66d388-57ff-46e3-8e8e-5c6b68a805f3" providerId="AD" clId="Web-{995B5CBB-3701-39EB-BC99-2E165388BD0C}" dt="2021-11-02T19:19:02.666" v="80"/>
          <ac:spMkLst>
            <pc:docMk/>
            <pc:sldMk cId="2332655963" sldId="670"/>
            <ac:spMk id="57" creationId="{5BC32346-6CBD-45E4-9E87-FD3C628B28BA}"/>
          </ac:spMkLst>
        </pc:spChg>
        <pc:spChg chg="add">
          <ac:chgData name="Sandra Liliana Parrado Herrera" userId="S::sparrado@minhacienda.gov.co::ca66d388-57ff-46e3-8e8e-5c6b68a805f3" providerId="AD" clId="Web-{995B5CBB-3701-39EB-BC99-2E165388BD0C}" dt="2021-11-02T19:18:48.635" v="79"/>
          <ac:spMkLst>
            <pc:docMk/>
            <pc:sldMk cId="2332655963" sldId="670"/>
            <ac:spMk id="69" creationId="{2CE8FE7C-C022-4D1C-9C42-7B6C1C4ADF8B}"/>
          </ac:spMkLst>
        </pc:spChg>
        <pc:spChg chg="del">
          <ac:chgData name="Sandra Liliana Parrado Herrera" userId="S::sparrado@minhacienda.gov.co::ca66d388-57ff-46e3-8e8e-5c6b68a805f3" providerId="AD" clId="Web-{995B5CBB-3701-39EB-BC99-2E165388BD0C}" dt="2021-11-02T19:16:21.866" v="27"/>
          <ac:spMkLst>
            <pc:docMk/>
            <pc:sldMk cId="2332655963" sldId="670"/>
            <ac:spMk id="70" creationId="{55AA172D-6559-0A4A-98DA-25B6742FE123}"/>
          </ac:spMkLst>
        </pc:spChg>
        <pc:spChg chg="add">
          <ac:chgData name="Sandra Liliana Parrado Herrera" userId="S::sparrado@minhacienda.gov.co::ca66d388-57ff-46e3-8e8e-5c6b68a805f3" providerId="AD" clId="Web-{995B5CBB-3701-39EB-BC99-2E165388BD0C}" dt="2021-11-02T19:19:12.448" v="81"/>
          <ac:spMkLst>
            <pc:docMk/>
            <pc:sldMk cId="2332655963" sldId="670"/>
            <ac:spMk id="76" creationId="{F9981B0B-76AD-45C4-8514-BF0A8F21001E}"/>
          </ac:spMkLst>
        </pc:spChg>
      </pc:sldChg>
      <pc:sldChg chg="addSp delSp">
        <pc:chgData name="Sandra Liliana Parrado Herrera" userId="S::sparrado@minhacienda.gov.co::ca66d388-57ff-46e3-8e8e-5c6b68a805f3" providerId="AD" clId="Web-{995B5CBB-3701-39EB-BC99-2E165388BD0C}" dt="2021-11-02T19:19:46.699" v="87"/>
        <pc:sldMkLst>
          <pc:docMk/>
          <pc:sldMk cId="4140183203" sldId="671"/>
        </pc:sldMkLst>
        <pc:spChg chg="add">
          <ac:chgData name="Sandra Liliana Parrado Herrera" userId="S::sparrado@minhacienda.gov.co::ca66d388-57ff-46e3-8e8e-5c6b68a805f3" providerId="AD" clId="Web-{995B5CBB-3701-39EB-BC99-2E165388BD0C}" dt="2021-11-02T19:19:46.699" v="87"/>
          <ac:spMkLst>
            <pc:docMk/>
            <pc:sldMk cId="4140183203" sldId="671"/>
            <ac:spMk id="16" creationId="{65E65D70-84AF-4249-AB10-73C8E8FD033D}"/>
          </ac:spMkLst>
        </pc:spChg>
        <pc:spChg chg="add">
          <ac:chgData name="Sandra Liliana Parrado Herrera" userId="S::sparrado@minhacienda.gov.co::ca66d388-57ff-46e3-8e8e-5c6b68a805f3" providerId="AD" clId="Web-{995B5CBB-3701-39EB-BC99-2E165388BD0C}" dt="2021-11-02T19:19:46.699" v="87"/>
          <ac:spMkLst>
            <pc:docMk/>
            <pc:sldMk cId="4140183203" sldId="671"/>
            <ac:spMk id="25" creationId="{50AC5804-1A84-46CD-956E-11ACB71D0E58}"/>
          </ac:spMkLst>
        </pc:spChg>
        <pc:spChg chg="add">
          <ac:chgData name="Sandra Liliana Parrado Herrera" userId="S::sparrado@minhacienda.gov.co::ca66d388-57ff-46e3-8e8e-5c6b68a805f3" providerId="AD" clId="Web-{995B5CBB-3701-39EB-BC99-2E165388BD0C}" dt="2021-11-02T19:19:46.699" v="87"/>
          <ac:spMkLst>
            <pc:docMk/>
            <pc:sldMk cId="4140183203" sldId="671"/>
            <ac:spMk id="26" creationId="{A8C545E9-3F68-46E0-8537-F2D97768E3AC}"/>
          </ac:spMkLst>
        </pc:spChg>
        <pc:spChg chg="add">
          <ac:chgData name="Sandra Liliana Parrado Herrera" userId="S::sparrado@minhacienda.gov.co::ca66d388-57ff-46e3-8e8e-5c6b68a805f3" providerId="AD" clId="Web-{995B5CBB-3701-39EB-BC99-2E165388BD0C}" dt="2021-11-02T19:19:46.699" v="87"/>
          <ac:spMkLst>
            <pc:docMk/>
            <pc:sldMk cId="4140183203" sldId="671"/>
            <ac:spMk id="27" creationId="{47ED62B0-A30D-4691-B6B8-F92C06F0F615}"/>
          </ac:spMkLst>
        </pc:spChg>
        <pc:spChg chg="add">
          <ac:chgData name="Sandra Liliana Parrado Herrera" userId="S::sparrado@minhacienda.gov.co::ca66d388-57ff-46e3-8e8e-5c6b68a805f3" providerId="AD" clId="Web-{995B5CBB-3701-39EB-BC99-2E165388BD0C}" dt="2021-11-02T19:19:46.699" v="87"/>
          <ac:spMkLst>
            <pc:docMk/>
            <pc:sldMk cId="4140183203" sldId="671"/>
            <ac:spMk id="28" creationId="{396212B7-0874-4F8E-8B32-30FF2F3AE927}"/>
          </ac:spMkLst>
        </pc:spChg>
        <pc:spChg chg="add">
          <ac:chgData name="Sandra Liliana Parrado Herrera" userId="S::sparrado@minhacienda.gov.co::ca66d388-57ff-46e3-8e8e-5c6b68a805f3" providerId="AD" clId="Web-{995B5CBB-3701-39EB-BC99-2E165388BD0C}" dt="2021-11-02T19:19:46.699" v="87"/>
          <ac:spMkLst>
            <pc:docMk/>
            <pc:sldMk cId="4140183203" sldId="671"/>
            <ac:spMk id="29" creationId="{8CAC3570-B08C-4BF3-B7A6-3D310DF1BC6B}"/>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0" creationId="{5C545E86-CB3A-48FD-AD71-9104DA3D7AD8}"/>
          </ac:spMkLst>
        </pc:spChg>
        <pc:spChg chg="del">
          <ac:chgData name="Sandra Liliana Parrado Herrera" userId="S::sparrado@minhacienda.gov.co::ca66d388-57ff-46e3-8e8e-5c6b68a805f3" providerId="AD" clId="Web-{995B5CBB-3701-39EB-BC99-2E165388BD0C}" dt="2021-11-02T19:19:45.527" v="82"/>
          <ac:spMkLst>
            <pc:docMk/>
            <pc:sldMk cId="4140183203" sldId="671"/>
            <ac:spMk id="31" creationId="{21F4FC69-C5C4-4622-B5C9-3ADFC42D1F9A}"/>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2" creationId="{35B1FF74-B755-48F4-A07B-75D862ABC7A1}"/>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5" creationId="{DDD6B4E0-5801-4AF4-ADD2-913ACA96721D}"/>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6" creationId="{51C548D4-23EA-4B30-BA7B-3E6CB060528C}"/>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7" creationId="{D3F00619-6BAA-4126-A932-D0481268BDE8}"/>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8" creationId="{32C5ABEC-6B9F-4DEC-BC5B-C85ADFF9E2E3}"/>
          </ac:spMkLst>
        </pc:spChg>
        <pc:spChg chg="add">
          <ac:chgData name="Sandra Liliana Parrado Herrera" userId="S::sparrado@minhacienda.gov.co::ca66d388-57ff-46e3-8e8e-5c6b68a805f3" providerId="AD" clId="Web-{995B5CBB-3701-39EB-BC99-2E165388BD0C}" dt="2021-11-02T19:19:46.699" v="87"/>
          <ac:spMkLst>
            <pc:docMk/>
            <pc:sldMk cId="4140183203" sldId="671"/>
            <ac:spMk id="39" creationId="{61D656EE-1B19-4B00-B9E9-6C75D282DCBE}"/>
          </ac:spMkLst>
        </pc:spChg>
        <pc:spChg chg="add">
          <ac:chgData name="Sandra Liliana Parrado Herrera" userId="S::sparrado@minhacienda.gov.co::ca66d388-57ff-46e3-8e8e-5c6b68a805f3" providerId="AD" clId="Web-{995B5CBB-3701-39EB-BC99-2E165388BD0C}" dt="2021-11-02T19:19:46.699" v="87"/>
          <ac:spMkLst>
            <pc:docMk/>
            <pc:sldMk cId="4140183203" sldId="671"/>
            <ac:spMk id="40" creationId="{2A6BB0DD-B1BD-4BB0-9AA8-7A2E5E14A1FE}"/>
          </ac:spMkLst>
        </pc:spChg>
        <pc:spChg chg="add">
          <ac:chgData name="Sandra Liliana Parrado Herrera" userId="S::sparrado@minhacienda.gov.co::ca66d388-57ff-46e3-8e8e-5c6b68a805f3" providerId="AD" clId="Web-{995B5CBB-3701-39EB-BC99-2E165388BD0C}" dt="2021-11-02T19:19:46.699" v="87"/>
          <ac:spMkLst>
            <pc:docMk/>
            <pc:sldMk cId="4140183203" sldId="671"/>
            <ac:spMk id="41" creationId="{2A923437-EA5E-4315-8919-A13D0983386E}"/>
          </ac:spMkLst>
        </pc:spChg>
        <pc:spChg chg="add">
          <ac:chgData name="Sandra Liliana Parrado Herrera" userId="S::sparrado@minhacienda.gov.co::ca66d388-57ff-46e3-8e8e-5c6b68a805f3" providerId="AD" clId="Web-{995B5CBB-3701-39EB-BC99-2E165388BD0C}" dt="2021-11-02T19:19:46.699" v="87"/>
          <ac:spMkLst>
            <pc:docMk/>
            <pc:sldMk cId="4140183203" sldId="671"/>
            <ac:spMk id="42" creationId="{8AF268E0-5C34-4220-AC8E-9A9A1CAC1C38}"/>
          </ac:spMkLst>
        </pc:spChg>
        <pc:spChg chg="add">
          <ac:chgData name="Sandra Liliana Parrado Herrera" userId="S::sparrado@minhacienda.gov.co::ca66d388-57ff-46e3-8e8e-5c6b68a805f3" providerId="AD" clId="Web-{995B5CBB-3701-39EB-BC99-2E165388BD0C}" dt="2021-11-02T19:19:46.699" v="87"/>
          <ac:spMkLst>
            <pc:docMk/>
            <pc:sldMk cId="4140183203" sldId="671"/>
            <ac:spMk id="43" creationId="{8FE34DA6-FF2E-4773-BB2A-EAB298444030}"/>
          </ac:spMkLst>
        </pc:spChg>
        <pc:spChg chg="add">
          <ac:chgData name="Sandra Liliana Parrado Herrera" userId="S::sparrado@minhacienda.gov.co::ca66d388-57ff-46e3-8e8e-5c6b68a805f3" providerId="AD" clId="Web-{995B5CBB-3701-39EB-BC99-2E165388BD0C}" dt="2021-11-02T19:19:46.699" v="87"/>
          <ac:spMkLst>
            <pc:docMk/>
            <pc:sldMk cId="4140183203" sldId="671"/>
            <ac:spMk id="44" creationId="{C9A27B7E-8CE8-4599-B23D-0A28C9017A50}"/>
          </ac:spMkLst>
        </pc:spChg>
        <pc:spChg chg="del">
          <ac:chgData name="Sandra Liliana Parrado Herrera" userId="S::sparrado@minhacienda.gov.co::ca66d388-57ff-46e3-8e8e-5c6b68a805f3" providerId="AD" clId="Web-{995B5CBB-3701-39EB-BC99-2E165388BD0C}" dt="2021-11-02T19:19:45.527" v="86"/>
          <ac:spMkLst>
            <pc:docMk/>
            <pc:sldMk cId="4140183203" sldId="671"/>
            <ac:spMk id="61" creationId="{482742C0-6FFD-9E4B-8363-DAA7391B9657}"/>
          </ac:spMkLst>
        </pc:spChg>
        <pc:spChg chg="del">
          <ac:chgData name="Sandra Liliana Parrado Herrera" userId="S::sparrado@minhacienda.gov.co::ca66d388-57ff-46e3-8e8e-5c6b68a805f3" providerId="AD" clId="Web-{995B5CBB-3701-39EB-BC99-2E165388BD0C}" dt="2021-11-02T19:19:45.527" v="85"/>
          <ac:spMkLst>
            <pc:docMk/>
            <pc:sldMk cId="4140183203" sldId="671"/>
            <ac:spMk id="62" creationId="{34088888-C581-C345-8A28-CA191C707B43}"/>
          </ac:spMkLst>
        </pc:spChg>
        <pc:spChg chg="del">
          <ac:chgData name="Sandra Liliana Parrado Herrera" userId="S::sparrado@minhacienda.gov.co::ca66d388-57ff-46e3-8e8e-5c6b68a805f3" providerId="AD" clId="Web-{995B5CBB-3701-39EB-BC99-2E165388BD0C}" dt="2021-11-02T19:19:45.527" v="84"/>
          <ac:spMkLst>
            <pc:docMk/>
            <pc:sldMk cId="4140183203" sldId="671"/>
            <ac:spMk id="67" creationId="{BA20DAC7-BF1D-2945-9344-EE9C489DFC5D}"/>
          </ac:spMkLst>
        </pc:spChg>
        <pc:grpChg chg="del">
          <ac:chgData name="Sandra Liliana Parrado Herrera" userId="S::sparrado@minhacienda.gov.co::ca66d388-57ff-46e3-8e8e-5c6b68a805f3" providerId="AD" clId="Web-{995B5CBB-3701-39EB-BC99-2E165388BD0C}" dt="2021-11-02T19:19:45.527" v="83"/>
          <ac:grpSpMkLst>
            <pc:docMk/>
            <pc:sldMk cId="4140183203" sldId="671"/>
            <ac:grpSpMk id="17" creationId="{00000000-0000-0000-0000-000000000000}"/>
          </ac:grpSpMkLst>
        </pc:grpChg>
        <pc:grpChg chg="add">
          <ac:chgData name="Sandra Liliana Parrado Herrera" userId="S::sparrado@minhacienda.gov.co::ca66d388-57ff-46e3-8e8e-5c6b68a805f3" providerId="AD" clId="Web-{995B5CBB-3701-39EB-BC99-2E165388BD0C}" dt="2021-11-02T19:19:46.699" v="87"/>
          <ac:grpSpMkLst>
            <pc:docMk/>
            <pc:sldMk cId="4140183203" sldId="671"/>
            <ac:grpSpMk id="33" creationId="{6FFDBA5A-20FA-4BB5-B87D-31C74EE749EC}"/>
          </ac:grpSpMkLst>
        </pc:grpChg>
        <pc:grpChg chg="add">
          <ac:chgData name="Sandra Liliana Parrado Herrera" userId="S::sparrado@minhacienda.gov.co::ca66d388-57ff-46e3-8e8e-5c6b68a805f3" providerId="AD" clId="Web-{995B5CBB-3701-39EB-BC99-2E165388BD0C}" dt="2021-11-02T19:19:46.699" v="87"/>
          <ac:grpSpMkLst>
            <pc:docMk/>
            <pc:sldMk cId="4140183203" sldId="671"/>
            <ac:grpSpMk id="34" creationId="{09DF1FE6-47F4-42E7-9B82-22C6280B4F7C}"/>
          </ac:grpSpMkLst>
        </pc:grpChg>
        <pc:cxnChg chg="add">
          <ac:chgData name="Sandra Liliana Parrado Herrera" userId="S::sparrado@minhacienda.gov.co::ca66d388-57ff-46e3-8e8e-5c6b68a805f3" providerId="AD" clId="Web-{995B5CBB-3701-39EB-BC99-2E165388BD0C}" dt="2021-11-02T19:19:46.699" v="87"/>
          <ac:cxnSpMkLst>
            <pc:docMk/>
            <pc:sldMk cId="4140183203" sldId="671"/>
            <ac:cxnSpMk id="15" creationId="{D59197DC-053F-44AE-8B88-989CFB5EA981}"/>
          </ac:cxnSpMkLst>
        </pc:cxnChg>
      </pc:sldChg>
    </pc:docChg>
  </pc:docChgLst>
  <pc:docChgLst>
    <pc:chgData name="Sandra Liliana Parrado Herrera" userId="S::sparrado@minhacienda.gov.co::ca66d388-57ff-46e3-8e8e-5c6b68a805f3" providerId="AD" clId="Web-{399EC869-0325-CE09-9A24-307CC47BF712}"/>
    <pc:docChg chg="addSld delSld modSld sldOrd">
      <pc:chgData name="Sandra Liliana Parrado Herrera" userId="S::sparrado@minhacienda.gov.co::ca66d388-57ff-46e3-8e8e-5c6b68a805f3" providerId="AD" clId="Web-{399EC869-0325-CE09-9A24-307CC47BF712}" dt="2021-11-02T20:40:28.981" v="95" actId="20577"/>
      <pc:docMkLst>
        <pc:docMk/>
      </pc:docMkLst>
      <pc:sldChg chg="modSp">
        <pc:chgData name="Sandra Liliana Parrado Herrera" userId="S::sparrado@minhacienda.gov.co::ca66d388-57ff-46e3-8e8e-5c6b68a805f3" providerId="AD" clId="Web-{399EC869-0325-CE09-9A24-307CC47BF712}" dt="2021-11-02T20:10:41.146" v="2" actId="14100"/>
        <pc:sldMkLst>
          <pc:docMk/>
          <pc:sldMk cId="1518270381" sldId="264"/>
        </pc:sldMkLst>
        <pc:graphicFrameChg chg="mod">
          <ac:chgData name="Sandra Liliana Parrado Herrera" userId="S::sparrado@minhacienda.gov.co::ca66d388-57ff-46e3-8e8e-5c6b68a805f3" providerId="AD" clId="Web-{399EC869-0325-CE09-9A24-307CC47BF712}" dt="2021-11-02T20:10:41.146" v="2" actId="14100"/>
          <ac:graphicFrameMkLst>
            <pc:docMk/>
            <pc:sldMk cId="1518270381" sldId="264"/>
            <ac:graphicFrameMk id="18" creationId="{DDB1EE25-173D-439E-84C2-BC08A7BF2A54}"/>
          </ac:graphicFrameMkLst>
        </pc:graphicFrameChg>
      </pc:sldChg>
      <pc:sldChg chg="addSp delSp">
        <pc:chgData name="Sandra Liliana Parrado Herrera" userId="S::sparrado@minhacienda.gov.co::ca66d388-57ff-46e3-8e8e-5c6b68a805f3" providerId="AD" clId="Web-{399EC869-0325-CE09-9A24-307CC47BF712}" dt="2021-11-02T20:33:41.832" v="33"/>
        <pc:sldMkLst>
          <pc:docMk/>
          <pc:sldMk cId="3708078282" sldId="266"/>
        </pc:sldMkLst>
        <pc:spChg chg="add">
          <ac:chgData name="Sandra Liliana Parrado Herrera" userId="S::sparrado@minhacienda.gov.co::ca66d388-57ff-46e3-8e8e-5c6b68a805f3" providerId="AD" clId="Web-{399EC869-0325-CE09-9A24-307CC47BF712}" dt="2021-11-02T20:33:41.832" v="33"/>
          <ac:spMkLst>
            <pc:docMk/>
            <pc:sldMk cId="3708078282" sldId="266"/>
            <ac:spMk id="2" creationId="{F8CDFDF3-DA51-4F34-B2AA-D8221C5F9536}"/>
          </ac:spMkLst>
        </pc:spChg>
        <pc:spChg chg="del">
          <ac:chgData name="Sandra Liliana Parrado Herrera" userId="S::sparrado@minhacienda.gov.co::ca66d388-57ff-46e3-8e8e-5c6b68a805f3" providerId="AD" clId="Web-{399EC869-0325-CE09-9A24-307CC47BF712}" dt="2021-11-02T20:33:35.878" v="32"/>
          <ac:spMkLst>
            <pc:docMk/>
            <pc:sldMk cId="3708078282" sldId="266"/>
            <ac:spMk id="11" creationId="{AF889BBF-2DBB-4581-A232-B9350267CAA2}"/>
          </ac:spMkLst>
        </pc:spChg>
      </pc:sldChg>
      <pc:sldChg chg="addSp delSp">
        <pc:chgData name="Sandra Liliana Parrado Herrera" userId="S::sparrado@minhacienda.gov.co::ca66d388-57ff-46e3-8e8e-5c6b68a805f3" providerId="AD" clId="Web-{399EC869-0325-CE09-9A24-307CC47BF712}" dt="2021-11-02T20:33:49.129" v="35"/>
        <pc:sldMkLst>
          <pc:docMk/>
          <pc:sldMk cId="2024366752" sldId="269"/>
        </pc:sldMkLst>
        <pc:spChg chg="add">
          <ac:chgData name="Sandra Liliana Parrado Herrera" userId="S::sparrado@minhacienda.gov.co::ca66d388-57ff-46e3-8e8e-5c6b68a805f3" providerId="AD" clId="Web-{399EC869-0325-CE09-9A24-307CC47BF712}" dt="2021-11-02T20:33:49.129" v="35"/>
          <ac:spMkLst>
            <pc:docMk/>
            <pc:sldMk cId="2024366752" sldId="269"/>
            <ac:spMk id="2" creationId="{96A503E1-0921-49C4-8D75-DCBB5F2C85BD}"/>
          </ac:spMkLst>
        </pc:spChg>
        <pc:spChg chg="del">
          <ac:chgData name="Sandra Liliana Parrado Herrera" userId="S::sparrado@minhacienda.gov.co::ca66d388-57ff-46e3-8e8e-5c6b68a805f3" providerId="AD" clId="Web-{399EC869-0325-CE09-9A24-307CC47BF712}" dt="2021-11-02T20:33:48.097" v="34"/>
          <ac:spMkLst>
            <pc:docMk/>
            <pc:sldMk cId="2024366752" sldId="269"/>
            <ac:spMk id="3" creationId="{F4313564-081A-4660-B250-9EC06F4B6FE8}"/>
          </ac:spMkLst>
        </pc:spChg>
      </pc:sldChg>
      <pc:sldChg chg="addSp delSp modSp">
        <pc:chgData name="Sandra Liliana Parrado Herrera" userId="S::sparrado@minhacienda.gov.co::ca66d388-57ff-46e3-8e8e-5c6b68a805f3" providerId="AD" clId="Web-{399EC869-0325-CE09-9A24-307CC47BF712}" dt="2021-11-02T20:33:29.909" v="31"/>
        <pc:sldMkLst>
          <pc:docMk/>
          <pc:sldMk cId="4032780172" sldId="270"/>
        </pc:sldMkLst>
        <pc:spChg chg="del">
          <ac:chgData name="Sandra Liliana Parrado Herrera" userId="S::sparrado@minhacienda.gov.co::ca66d388-57ff-46e3-8e8e-5c6b68a805f3" providerId="AD" clId="Web-{399EC869-0325-CE09-9A24-307CC47BF712}" dt="2021-11-02T20:33:19.597" v="26"/>
          <ac:spMkLst>
            <pc:docMk/>
            <pc:sldMk cId="4032780172" sldId="270"/>
            <ac:spMk id="3" creationId="{B492FEA9-6A0A-419D-9061-584F6526D8DF}"/>
          </ac:spMkLst>
        </pc:spChg>
        <pc:spChg chg="add del mod">
          <ac:chgData name="Sandra Liliana Parrado Herrera" userId="S::sparrado@minhacienda.gov.co::ca66d388-57ff-46e3-8e8e-5c6b68a805f3" providerId="AD" clId="Web-{399EC869-0325-CE09-9A24-307CC47BF712}" dt="2021-11-02T20:33:22.831" v="30"/>
          <ac:spMkLst>
            <pc:docMk/>
            <pc:sldMk cId="4032780172" sldId="270"/>
            <ac:spMk id="4" creationId="{1D350BD1-0824-4FD3-A82E-CD06090C4676}"/>
          </ac:spMkLst>
        </pc:spChg>
        <pc:spChg chg="add">
          <ac:chgData name="Sandra Liliana Parrado Herrera" userId="S::sparrado@minhacienda.gov.co::ca66d388-57ff-46e3-8e8e-5c6b68a805f3" providerId="AD" clId="Web-{399EC869-0325-CE09-9A24-307CC47BF712}" dt="2021-11-02T20:33:29.909" v="31"/>
          <ac:spMkLst>
            <pc:docMk/>
            <pc:sldMk cId="4032780172" sldId="270"/>
            <ac:spMk id="8" creationId="{7F7BA7AA-D7DE-4A9F-877A-4B413C27E525}"/>
          </ac:spMkLst>
        </pc:spChg>
      </pc:sldChg>
      <pc:sldChg chg="addSp delSp">
        <pc:chgData name="Sandra Liliana Parrado Herrera" userId="S::sparrado@minhacienda.gov.co::ca66d388-57ff-46e3-8e8e-5c6b68a805f3" providerId="AD" clId="Web-{399EC869-0325-CE09-9A24-307CC47BF712}" dt="2021-11-02T20:34:18.551" v="47"/>
        <pc:sldMkLst>
          <pc:docMk/>
          <pc:sldMk cId="3463640128" sldId="271"/>
        </pc:sldMkLst>
        <pc:spChg chg="del">
          <ac:chgData name="Sandra Liliana Parrado Herrera" userId="S::sparrado@minhacienda.gov.co::ca66d388-57ff-46e3-8e8e-5c6b68a805f3" providerId="AD" clId="Web-{399EC869-0325-CE09-9A24-307CC47BF712}" dt="2021-11-02T20:34:17.176" v="46"/>
          <ac:spMkLst>
            <pc:docMk/>
            <pc:sldMk cId="3463640128" sldId="271"/>
            <ac:spMk id="2" creationId="{DACB7680-0837-4E96-80BE-0A2841A2BDC6}"/>
          </ac:spMkLst>
        </pc:spChg>
        <pc:spChg chg="add">
          <ac:chgData name="Sandra Liliana Parrado Herrera" userId="S::sparrado@minhacienda.gov.co::ca66d388-57ff-46e3-8e8e-5c6b68a805f3" providerId="AD" clId="Web-{399EC869-0325-CE09-9A24-307CC47BF712}" dt="2021-11-02T20:34:18.551" v="47"/>
          <ac:spMkLst>
            <pc:docMk/>
            <pc:sldMk cId="3463640128" sldId="271"/>
            <ac:spMk id="3" creationId="{26A343CA-1212-4DC9-89B6-572781ACCBAA}"/>
          </ac:spMkLst>
        </pc:spChg>
      </pc:sldChg>
      <pc:sldChg chg="modSp">
        <pc:chgData name="Sandra Liliana Parrado Herrera" userId="S::sparrado@minhacienda.gov.co::ca66d388-57ff-46e3-8e8e-5c6b68a805f3" providerId="AD" clId="Web-{399EC869-0325-CE09-9A24-307CC47BF712}" dt="2021-11-02T20:33:06.065" v="25" actId="20577"/>
        <pc:sldMkLst>
          <pc:docMk/>
          <pc:sldMk cId="1447324227" sldId="276"/>
        </pc:sldMkLst>
        <pc:spChg chg="mod">
          <ac:chgData name="Sandra Liliana Parrado Herrera" userId="S::sparrado@minhacienda.gov.co::ca66d388-57ff-46e3-8e8e-5c6b68a805f3" providerId="AD" clId="Web-{399EC869-0325-CE09-9A24-307CC47BF712}" dt="2021-11-02T20:33:06.065" v="25" actId="20577"/>
          <ac:spMkLst>
            <pc:docMk/>
            <pc:sldMk cId="1447324227" sldId="276"/>
            <ac:spMk id="7" creationId="{036204B4-8C63-4D95-AAD3-6B609FB1CCDE}"/>
          </ac:spMkLst>
        </pc:spChg>
      </pc:sldChg>
      <pc:sldChg chg="addSp delSp modSp ord">
        <pc:chgData name="Sandra Liliana Parrado Herrera" userId="S::sparrado@minhacienda.gov.co::ca66d388-57ff-46e3-8e8e-5c6b68a805f3" providerId="AD" clId="Web-{399EC869-0325-CE09-9A24-307CC47BF712}" dt="2021-11-02T20:36:19.257" v="88"/>
        <pc:sldMkLst>
          <pc:docMk/>
          <pc:sldMk cId="2249988404" sldId="282"/>
        </pc:sldMkLst>
        <pc:spChg chg="mod">
          <ac:chgData name="Sandra Liliana Parrado Herrera" userId="S::sparrado@minhacienda.gov.co::ca66d388-57ff-46e3-8e8e-5c6b68a805f3" providerId="AD" clId="Web-{399EC869-0325-CE09-9A24-307CC47BF712}" dt="2021-11-02T20:36:03.381" v="84" actId="20577"/>
          <ac:spMkLst>
            <pc:docMk/>
            <pc:sldMk cId="2249988404" sldId="282"/>
            <ac:spMk id="2" creationId="{4D69C85D-C500-4FA4-97DA-7BBD3ECE7B74}"/>
          </ac:spMkLst>
        </pc:spChg>
        <pc:spChg chg="del">
          <ac:chgData name="Sandra Liliana Parrado Herrera" userId="S::sparrado@minhacienda.gov.co::ca66d388-57ff-46e3-8e8e-5c6b68a805f3" providerId="AD" clId="Web-{399EC869-0325-CE09-9A24-307CC47BF712}" dt="2021-11-02T20:35:12.990" v="58"/>
          <ac:spMkLst>
            <pc:docMk/>
            <pc:sldMk cId="2249988404" sldId="282"/>
            <ac:spMk id="3" creationId="{A974F48F-5039-41D1-8955-202FCFA9B5F5}"/>
          </ac:spMkLst>
        </pc:spChg>
        <pc:spChg chg="add">
          <ac:chgData name="Sandra Liliana Parrado Herrera" userId="S::sparrado@minhacienda.gov.co::ca66d388-57ff-46e3-8e8e-5c6b68a805f3" providerId="AD" clId="Web-{399EC869-0325-CE09-9A24-307CC47BF712}" dt="2021-11-02T20:35:28.428" v="59"/>
          <ac:spMkLst>
            <pc:docMk/>
            <pc:sldMk cId="2249988404" sldId="282"/>
            <ac:spMk id="4" creationId="{90EB6C3B-A31F-4B9C-B5D7-58D9D34129F3}"/>
          </ac:spMkLst>
        </pc:spChg>
        <pc:spChg chg="add del mod">
          <ac:chgData name="Sandra Liliana Parrado Herrera" userId="S::sparrado@minhacienda.gov.co::ca66d388-57ff-46e3-8e8e-5c6b68a805f3" providerId="AD" clId="Web-{399EC869-0325-CE09-9A24-307CC47BF712}" dt="2021-11-02T20:36:10.022" v="87"/>
          <ac:spMkLst>
            <pc:docMk/>
            <pc:sldMk cId="2249988404" sldId="282"/>
            <ac:spMk id="5" creationId="{7262A373-148A-4E9D-98CE-5CA0D74E920E}"/>
          </ac:spMkLst>
        </pc:spChg>
        <pc:spChg chg="add">
          <ac:chgData name="Sandra Liliana Parrado Herrera" userId="S::sparrado@minhacienda.gov.co::ca66d388-57ff-46e3-8e8e-5c6b68a805f3" providerId="AD" clId="Web-{399EC869-0325-CE09-9A24-307CC47BF712}" dt="2021-11-02T20:35:28.459" v="61"/>
          <ac:spMkLst>
            <pc:docMk/>
            <pc:sldMk cId="2249988404" sldId="282"/>
            <ac:spMk id="7" creationId="{7EF8A916-80CA-4B90-9DFC-DCDD4E5CCAAE}"/>
          </ac:spMkLst>
        </pc:spChg>
        <pc:spChg chg="add">
          <ac:chgData name="Sandra Liliana Parrado Herrera" userId="S::sparrado@minhacienda.gov.co::ca66d388-57ff-46e3-8e8e-5c6b68a805f3" providerId="AD" clId="Web-{399EC869-0325-CE09-9A24-307CC47BF712}" dt="2021-11-02T20:36:19.257" v="88"/>
          <ac:spMkLst>
            <pc:docMk/>
            <pc:sldMk cId="2249988404" sldId="282"/>
            <ac:spMk id="9" creationId="{F49D1C71-0F94-4052-8AA8-1B5C1B735E88}"/>
          </ac:spMkLst>
        </pc:spChg>
        <pc:spChg chg="del">
          <ac:chgData name="Sandra Liliana Parrado Herrera" userId="S::sparrado@minhacienda.gov.co::ca66d388-57ff-46e3-8e8e-5c6b68a805f3" providerId="AD" clId="Web-{399EC869-0325-CE09-9A24-307CC47BF712}" dt="2021-11-02T20:35:08.130" v="57"/>
          <ac:spMkLst>
            <pc:docMk/>
            <pc:sldMk cId="2249988404" sldId="282"/>
            <ac:spMk id="26" creationId="{2D2BE83B-BB91-4ECE-81E9-59A417E67C95}"/>
          </ac:spMkLst>
        </pc:spChg>
        <pc:picChg chg="del">
          <ac:chgData name="Sandra Liliana Parrado Herrera" userId="S::sparrado@minhacienda.gov.co::ca66d388-57ff-46e3-8e8e-5c6b68a805f3" providerId="AD" clId="Web-{399EC869-0325-CE09-9A24-307CC47BF712}" dt="2021-11-02T20:35:05.115" v="56"/>
          <ac:picMkLst>
            <pc:docMk/>
            <pc:sldMk cId="2249988404" sldId="282"/>
            <ac:picMk id="28" creationId="{04EF0F71-F99D-479C-BBA8-18E6B9BF80D9}"/>
          </ac:picMkLst>
        </pc:picChg>
      </pc:sldChg>
      <pc:sldChg chg="delSp modSp">
        <pc:chgData name="Sandra Liliana Parrado Herrera" userId="S::sparrado@minhacienda.gov.co::ca66d388-57ff-46e3-8e8e-5c6b68a805f3" providerId="AD" clId="Web-{399EC869-0325-CE09-9A24-307CC47BF712}" dt="2021-11-02T20:26:12.728" v="8"/>
        <pc:sldMkLst>
          <pc:docMk/>
          <pc:sldMk cId="2272312505" sldId="284"/>
        </pc:sldMkLst>
        <pc:spChg chg="del">
          <ac:chgData name="Sandra Liliana Parrado Herrera" userId="S::sparrado@minhacienda.gov.co::ca66d388-57ff-46e3-8e8e-5c6b68a805f3" providerId="AD" clId="Web-{399EC869-0325-CE09-9A24-307CC47BF712}" dt="2021-11-02T20:01:34.368" v="0"/>
          <ac:spMkLst>
            <pc:docMk/>
            <pc:sldMk cId="2272312505" sldId="284"/>
            <ac:spMk id="6" creationId="{B7686C73-FF70-44A1-8B54-C856F2642E9B}"/>
          </ac:spMkLst>
        </pc:spChg>
        <pc:graphicFrameChg chg="mod modGraphic">
          <ac:chgData name="Sandra Liliana Parrado Herrera" userId="S::sparrado@minhacienda.gov.co::ca66d388-57ff-46e3-8e8e-5c6b68a805f3" providerId="AD" clId="Web-{399EC869-0325-CE09-9A24-307CC47BF712}" dt="2021-11-02T20:26:12.728" v="8"/>
          <ac:graphicFrameMkLst>
            <pc:docMk/>
            <pc:sldMk cId="2272312505" sldId="284"/>
            <ac:graphicFrameMk id="2" creationId="{0CFD0541-9228-463C-9F0D-F0970188D492}"/>
          </ac:graphicFrameMkLst>
        </pc:graphicFrameChg>
      </pc:sldChg>
      <pc:sldChg chg="addSp delSp modSp">
        <pc:chgData name="Sandra Liliana Parrado Herrera" userId="S::sparrado@minhacienda.gov.co::ca66d388-57ff-46e3-8e8e-5c6b68a805f3" providerId="AD" clId="Web-{399EC869-0325-CE09-9A24-307CC47BF712}" dt="2021-11-02T20:34:25.786" v="50"/>
        <pc:sldMkLst>
          <pc:docMk/>
          <pc:sldMk cId="600547430" sldId="436"/>
        </pc:sldMkLst>
        <pc:spChg chg="add">
          <ac:chgData name="Sandra Liliana Parrado Herrera" userId="S::sparrado@minhacienda.gov.co::ca66d388-57ff-46e3-8e8e-5c6b68a805f3" providerId="AD" clId="Web-{399EC869-0325-CE09-9A24-307CC47BF712}" dt="2021-11-02T20:34:25.786" v="50"/>
          <ac:spMkLst>
            <pc:docMk/>
            <pc:sldMk cId="600547430" sldId="436"/>
            <ac:spMk id="5" creationId="{C697A710-FAAC-42DC-9BBC-B004072A0AF4}"/>
          </ac:spMkLst>
        </pc:spChg>
        <pc:spChg chg="del mod">
          <ac:chgData name="Sandra Liliana Parrado Herrera" userId="S::sparrado@minhacienda.gov.co::ca66d388-57ff-46e3-8e8e-5c6b68a805f3" providerId="AD" clId="Web-{399EC869-0325-CE09-9A24-307CC47BF712}" dt="2021-11-02T20:34:24.895" v="49"/>
          <ac:spMkLst>
            <pc:docMk/>
            <pc:sldMk cId="600547430" sldId="436"/>
            <ac:spMk id="10" creationId="{C5BBD7D1-AA52-430A-95C3-E03E9E0A0499}"/>
          </ac:spMkLst>
        </pc:spChg>
      </pc:sldChg>
      <pc:sldChg chg="del">
        <pc:chgData name="Sandra Liliana Parrado Herrera" userId="S::sparrado@minhacienda.gov.co::ca66d388-57ff-46e3-8e8e-5c6b68a805f3" providerId="AD" clId="Web-{399EC869-0325-CE09-9A24-307CC47BF712}" dt="2021-11-02T20:29:54.264" v="9"/>
        <pc:sldMkLst>
          <pc:docMk/>
          <pc:sldMk cId="3485216117" sldId="591"/>
        </pc:sldMkLst>
      </pc:sldChg>
      <pc:sldChg chg="del">
        <pc:chgData name="Sandra Liliana Parrado Herrera" userId="S::sparrado@minhacienda.gov.co::ca66d388-57ff-46e3-8e8e-5c6b68a805f3" providerId="AD" clId="Web-{399EC869-0325-CE09-9A24-307CC47BF712}" dt="2021-11-02T20:29:57.749" v="10"/>
        <pc:sldMkLst>
          <pc:docMk/>
          <pc:sldMk cId="1510508508" sldId="606"/>
        </pc:sldMkLst>
      </pc:sldChg>
      <pc:sldChg chg="modSp">
        <pc:chgData name="Sandra Liliana Parrado Herrera" userId="S::sparrado@minhacienda.gov.co::ca66d388-57ff-46e3-8e8e-5c6b68a805f3" providerId="AD" clId="Web-{399EC869-0325-CE09-9A24-307CC47BF712}" dt="2021-11-02T20:31:14.453" v="17" actId="20577"/>
        <pc:sldMkLst>
          <pc:docMk/>
          <pc:sldMk cId="4234385291" sldId="651"/>
        </pc:sldMkLst>
        <pc:spChg chg="mod">
          <ac:chgData name="Sandra Liliana Parrado Herrera" userId="S::sparrado@minhacienda.gov.co::ca66d388-57ff-46e3-8e8e-5c6b68a805f3" providerId="AD" clId="Web-{399EC869-0325-CE09-9A24-307CC47BF712}" dt="2021-11-02T20:31:14.453" v="17" actId="20577"/>
          <ac:spMkLst>
            <pc:docMk/>
            <pc:sldMk cId="4234385291" sldId="651"/>
            <ac:spMk id="6" creationId="{4EE97A2A-368D-4EE5-823B-EDD2A3466175}"/>
          </ac:spMkLst>
        </pc:spChg>
      </pc:sldChg>
      <pc:sldChg chg="modSp">
        <pc:chgData name="Sandra Liliana Parrado Herrera" userId="S::sparrado@minhacienda.gov.co::ca66d388-57ff-46e3-8e8e-5c6b68a805f3" providerId="AD" clId="Web-{399EC869-0325-CE09-9A24-307CC47BF712}" dt="2021-11-02T20:40:28.981" v="95" actId="20577"/>
        <pc:sldMkLst>
          <pc:docMk/>
          <pc:sldMk cId="2782126931" sldId="652"/>
        </pc:sldMkLst>
        <pc:spChg chg="mod">
          <ac:chgData name="Sandra Liliana Parrado Herrera" userId="S::sparrado@minhacienda.gov.co::ca66d388-57ff-46e3-8e8e-5c6b68a805f3" providerId="AD" clId="Web-{399EC869-0325-CE09-9A24-307CC47BF712}" dt="2021-11-02T20:40:28.981" v="95" actId="20577"/>
          <ac:spMkLst>
            <pc:docMk/>
            <pc:sldMk cId="2782126931" sldId="652"/>
            <ac:spMk id="3" creationId="{9B0563B3-22DE-4CAE-8EC2-18E4F7C6B286}"/>
          </ac:spMkLst>
        </pc:spChg>
        <pc:spChg chg="mod">
          <ac:chgData name="Sandra Liliana Parrado Herrera" userId="S::sparrado@minhacienda.gov.co::ca66d388-57ff-46e3-8e8e-5c6b68a805f3" providerId="AD" clId="Web-{399EC869-0325-CE09-9A24-307CC47BF712}" dt="2021-11-02T20:30:57.609" v="12" actId="20577"/>
          <ac:spMkLst>
            <pc:docMk/>
            <pc:sldMk cId="2782126931" sldId="652"/>
            <ac:spMk id="8" creationId="{DAF9C59F-EC70-49FC-9AA9-F1CA5B229EAF}"/>
          </ac:spMkLst>
        </pc:spChg>
      </pc:sldChg>
      <pc:sldChg chg="modSp">
        <pc:chgData name="Sandra Liliana Parrado Herrera" userId="S::sparrado@minhacienda.gov.co::ca66d388-57ff-46e3-8e8e-5c6b68a805f3" providerId="AD" clId="Web-{399EC869-0325-CE09-9A24-307CC47BF712}" dt="2021-11-02T20:31:19.922" v="19" actId="20577"/>
        <pc:sldMkLst>
          <pc:docMk/>
          <pc:sldMk cId="1873884086" sldId="657"/>
        </pc:sldMkLst>
        <pc:spChg chg="mod">
          <ac:chgData name="Sandra Liliana Parrado Herrera" userId="S::sparrado@minhacienda.gov.co::ca66d388-57ff-46e3-8e8e-5c6b68a805f3" providerId="AD" clId="Web-{399EC869-0325-CE09-9A24-307CC47BF712}" dt="2021-11-02T20:31:19.922" v="19" actId="20577"/>
          <ac:spMkLst>
            <pc:docMk/>
            <pc:sldMk cId="1873884086" sldId="657"/>
            <ac:spMk id="3" creationId="{00000000-0000-0000-0000-000000000000}"/>
          </ac:spMkLst>
        </pc:spChg>
      </pc:sldChg>
      <pc:sldChg chg="modSp">
        <pc:chgData name="Sandra Liliana Parrado Herrera" userId="S::sparrado@minhacienda.gov.co::ca66d388-57ff-46e3-8e8e-5c6b68a805f3" providerId="AD" clId="Web-{399EC869-0325-CE09-9A24-307CC47BF712}" dt="2021-11-02T20:20:43.190" v="6" actId="20577"/>
        <pc:sldMkLst>
          <pc:docMk/>
          <pc:sldMk cId="3504125142" sldId="666"/>
        </pc:sldMkLst>
        <pc:spChg chg="mod">
          <ac:chgData name="Sandra Liliana Parrado Herrera" userId="S::sparrado@minhacienda.gov.co::ca66d388-57ff-46e3-8e8e-5c6b68a805f3" providerId="AD" clId="Web-{399EC869-0325-CE09-9A24-307CC47BF712}" dt="2021-11-02T20:20:43.190" v="6" actId="20577"/>
          <ac:spMkLst>
            <pc:docMk/>
            <pc:sldMk cId="3504125142" sldId="666"/>
            <ac:spMk id="86" creationId="{55AA172D-6559-0A4A-98DA-25B6742FE123}"/>
          </ac:spMkLst>
        </pc:spChg>
      </pc:sldChg>
      <pc:sldChg chg="modSp">
        <pc:chgData name="Sandra Liliana Parrado Herrera" userId="S::sparrado@minhacienda.gov.co::ca66d388-57ff-46e3-8e8e-5c6b68a805f3" providerId="AD" clId="Web-{399EC869-0325-CE09-9A24-307CC47BF712}" dt="2021-11-02T20:32:57.737" v="23" actId="20577"/>
        <pc:sldMkLst>
          <pc:docMk/>
          <pc:sldMk cId="2470885299" sldId="667"/>
        </pc:sldMkLst>
        <pc:spChg chg="mod">
          <ac:chgData name="Sandra Liliana Parrado Herrera" userId="S::sparrado@minhacienda.gov.co::ca66d388-57ff-46e3-8e8e-5c6b68a805f3" providerId="AD" clId="Web-{399EC869-0325-CE09-9A24-307CC47BF712}" dt="2021-11-02T20:32:57.737" v="23" actId="20577"/>
          <ac:spMkLst>
            <pc:docMk/>
            <pc:sldMk cId="2470885299" sldId="667"/>
            <ac:spMk id="6" creationId="{00000000-0000-0000-0000-000000000000}"/>
          </ac:spMkLst>
        </pc:spChg>
      </pc:sldChg>
      <pc:sldChg chg="modSp">
        <pc:chgData name="Sandra Liliana Parrado Herrera" userId="S::sparrado@minhacienda.gov.co::ca66d388-57ff-46e3-8e8e-5c6b68a805f3" providerId="AD" clId="Web-{399EC869-0325-CE09-9A24-307CC47BF712}" dt="2021-11-02T20:31:09.016" v="16" actId="20577"/>
        <pc:sldMkLst>
          <pc:docMk/>
          <pc:sldMk cId="276219013" sldId="668"/>
        </pc:sldMkLst>
        <pc:spChg chg="mod">
          <ac:chgData name="Sandra Liliana Parrado Herrera" userId="S::sparrado@minhacienda.gov.co::ca66d388-57ff-46e3-8e8e-5c6b68a805f3" providerId="AD" clId="Web-{399EC869-0325-CE09-9A24-307CC47BF712}" dt="2021-11-02T20:31:09.016" v="16" actId="20577"/>
          <ac:spMkLst>
            <pc:docMk/>
            <pc:sldMk cId="276219013" sldId="668"/>
            <ac:spMk id="6" creationId="{00000000-0000-0000-0000-000000000000}"/>
          </ac:spMkLst>
        </pc:spChg>
      </pc:sldChg>
      <pc:sldChg chg="addSp delSp modSp">
        <pc:chgData name="Sandra Liliana Parrado Herrera" userId="S::sparrado@minhacienda.gov.co::ca66d388-57ff-46e3-8e8e-5c6b68a805f3" providerId="AD" clId="Web-{399EC869-0325-CE09-9A24-307CC47BF712}" dt="2021-11-02T20:34:10.332" v="45"/>
        <pc:sldMkLst>
          <pc:docMk/>
          <pc:sldMk cId="409857245" sldId="674"/>
        </pc:sldMkLst>
        <pc:spChg chg="add del mod">
          <ac:chgData name="Sandra Liliana Parrado Herrera" userId="S::sparrado@minhacienda.gov.co::ca66d388-57ff-46e3-8e8e-5c6b68a805f3" providerId="AD" clId="Web-{399EC869-0325-CE09-9A24-307CC47BF712}" dt="2021-11-02T20:34:04.285" v="41"/>
          <ac:spMkLst>
            <pc:docMk/>
            <pc:sldMk cId="409857245" sldId="674"/>
            <ac:spMk id="2" creationId="{6B8CC352-0CC7-4583-B7A6-5EBACB14ACEA}"/>
          </ac:spMkLst>
        </pc:spChg>
        <pc:spChg chg="add">
          <ac:chgData name="Sandra Liliana Parrado Herrera" userId="S::sparrado@minhacienda.gov.co::ca66d388-57ff-46e3-8e8e-5c6b68a805f3" providerId="AD" clId="Web-{399EC869-0325-CE09-9A24-307CC47BF712}" dt="2021-11-02T20:34:10.332" v="45"/>
          <ac:spMkLst>
            <pc:docMk/>
            <pc:sldMk cId="409857245" sldId="674"/>
            <ac:spMk id="3" creationId="{BA48E37B-7890-45CE-B701-4A46530F56B5}"/>
          </ac:spMkLst>
        </pc:spChg>
        <pc:spChg chg="del mod">
          <ac:chgData name="Sandra Liliana Parrado Herrera" userId="S::sparrado@minhacienda.gov.co::ca66d388-57ff-46e3-8e8e-5c6b68a805f3" providerId="AD" clId="Web-{399EC869-0325-CE09-9A24-307CC47BF712}" dt="2021-11-02T20:34:09.207" v="44"/>
          <ac:spMkLst>
            <pc:docMk/>
            <pc:sldMk cId="409857245" sldId="674"/>
            <ac:spMk id="7" creationId="{AF889BBF-2DBB-4581-A232-B9350267CAA2}"/>
          </ac:spMkLst>
        </pc:spChg>
      </pc:sldChg>
      <pc:sldChg chg="addSp delSp">
        <pc:chgData name="Sandra Liliana Parrado Herrera" userId="S::sparrado@minhacienda.gov.co::ca66d388-57ff-46e3-8e8e-5c6b68a805f3" providerId="AD" clId="Web-{399EC869-0325-CE09-9A24-307CC47BF712}" dt="2021-11-02T20:33:54.379" v="37"/>
        <pc:sldMkLst>
          <pc:docMk/>
          <pc:sldMk cId="3510220637" sldId="675"/>
        </pc:sldMkLst>
        <pc:spChg chg="add">
          <ac:chgData name="Sandra Liliana Parrado Herrera" userId="S::sparrado@minhacienda.gov.co::ca66d388-57ff-46e3-8e8e-5c6b68a805f3" providerId="AD" clId="Web-{399EC869-0325-CE09-9A24-307CC47BF712}" dt="2021-11-02T20:33:54.379" v="37"/>
          <ac:spMkLst>
            <pc:docMk/>
            <pc:sldMk cId="3510220637" sldId="675"/>
            <ac:spMk id="2" creationId="{D88CAFA5-8E00-41A7-A268-D640CF82764C}"/>
          </ac:spMkLst>
        </pc:spChg>
        <pc:spChg chg="del">
          <ac:chgData name="Sandra Liliana Parrado Herrera" userId="S::sparrado@minhacienda.gov.co::ca66d388-57ff-46e3-8e8e-5c6b68a805f3" providerId="AD" clId="Web-{399EC869-0325-CE09-9A24-307CC47BF712}" dt="2021-11-02T20:33:53.816" v="36"/>
          <ac:spMkLst>
            <pc:docMk/>
            <pc:sldMk cId="3510220637" sldId="675"/>
            <ac:spMk id="7" creationId="{AF889BBF-2DBB-4581-A232-B9350267CAA2}"/>
          </ac:spMkLst>
        </pc:spChg>
      </pc:sldChg>
      <pc:sldChg chg="modSp">
        <pc:chgData name="Sandra Liliana Parrado Herrera" userId="S::sparrado@minhacienda.gov.co::ca66d388-57ff-46e3-8e8e-5c6b68a805f3" providerId="AD" clId="Web-{399EC869-0325-CE09-9A24-307CC47BF712}" dt="2021-11-02T20:32:54.393" v="22" actId="20577"/>
        <pc:sldMkLst>
          <pc:docMk/>
          <pc:sldMk cId="3755492531" sldId="676"/>
        </pc:sldMkLst>
        <pc:spChg chg="mod">
          <ac:chgData name="Sandra Liliana Parrado Herrera" userId="S::sparrado@minhacienda.gov.co::ca66d388-57ff-46e3-8e8e-5c6b68a805f3" providerId="AD" clId="Web-{399EC869-0325-CE09-9A24-307CC47BF712}" dt="2021-11-02T20:32:54.393" v="22" actId="20577"/>
          <ac:spMkLst>
            <pc:docMk/>
            <pc:sldMk cId="3755492531" sldId="676"/>
            <ac:spMk id="6" creationId="{00000000-0000-0000-0000-000000000000}"/>
          </ac:spMkLst>
        </pc:spChg>
      </pc:sldChg>
      <pc:sldChg chg="addSp delSp modSp del">
        <pc:chgData name="Sandra Liliana Parrado Herrera" userId="S::sparrado@minhacienda.gov.co::ca66d388-57ff-46e3-8e8e-5c6b68a805f3" providerId="AD" clId="Web-{399EC869-0325-CE09-9A24-307CC47BF712}" dt="2021-11-02T20:35:44.115" v="62"/>
        <pc:sldMkLst>
          <pc:docMk/>
          <pc:sldMk cId="3336667879" sldId="679"/>
        </pc:sldMkLst>
        <pc:spChg chg="del">
          <ac:chgData name="Sandra Liliana Parrado Herrera" userId="S::sparrado@minhacienda.gov.co::ca66d388-57ff-46e3-8e8e-5c6b68a805f3" providerId="AD" clId="Web-{399EC869-0325-CE09-9A24-307CC47BF712}" dt="2021-11-02T20:34:39.786" v="51"/>
          <ac:spMkLst>
            <pc:docMk/>
            <pc:sldMk cId="3336667879" sldId="679"/>
            <ac:spMk id="3" creationId="{BDD6AE09-9370-4B32-A064-BB719F60FD18}"/>
          </ac:spMkLst>
        </pc:spChg>
        <pc:spChg chg="add mod">
          <ac:chgData name="Sandra Liliana Parrado Herrera" userId="S::sparrado@minhacienda.gov.co::ca66d388-57ff-46e3-8e8e-5c6b68a805f3" providerId="AD" clId="Web-{399EC869-0325-CE09-9A24-307CC47BF712}" dt="2021-11-02T20:34:51.864" v="53" actId="1076"/>
          <ac:spMkLst>
            <pc:docMk/>
            <pc:sldMk cId="3336667879" sldId="679"/>
            <ac:spMk id="4" creationId="{C161BAF5-9A77-4951-86E9-21A9EB9A2F3D}"/>
          </ac:spMkLst>
        </pc:spChg>
      </pc:sldChg>
      <pc:sldChg chg="addSp delSp modSp add replId">
        <pc:chgData name="Sandra Liliana Parrado Herrera" userId="S::sparrado@minhacienda.gov.co::ca66d388-57ff-46e3-8e8e-5c6b68a805f3" providerId="AD" clId="Web-{399EC869-0325-CE09-9A24-307CC47BF712}" dt="2021-11-02T20:36:36.163" v="92"/>
        <pc:sldMkLst>
          <pc:docMk/>
          <pc:sldMk cId="3561296844" sldId="680"/>
        </pc:sldMkLst>
        <pc:spChg chg="del mod">
          <ac:chgData name="Sandra Liliana Parrado Herrera" userId="S::sparrado@minhacienda.gov.co::ca66d388-57ff-46e3-8e8e-5c6b68a805f3" providerId="AD" clId="Web-{399EC869-0325-CE09-9A24-307CC47BF712}" dt="2021-11-02T20:36:35.054" v="91"/>
          <ac:spMkLst>
            <pc:docMk/>
            <pc:sldMk cId="3561296844" sldId="680"/>
            <ac:spMk id="3" creationId="{A974F48F-5039-41D1-8955-202FCFA9B5F5}"/>
          </ac:spMkLst>
        </pc:spChg>
        <pc:spChg chg="add">
          <ac:chgData name="Sandra Liliana Parrado Herrera" userId="S::sparrado@minhacienda.gov.co::ca66d388-57ff-46e3-8e8e-5c6b68a805f3" providerId="AD" clId="Web-{399EC869-0325-CE09-9A24-307CC47BF712}" dt="2021-11-02T20:36:36.163" v="92"/>
          <ac:spMkLst>
            <pc:docMk/>
            <pc:sldMk cId="3561296844" sldId="680"/>
            <ac:spMk id="4" creationId="{61EFE9CF-C71A-4637-87E0-BE3DF338E06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andra%20parrado\Downloads\Plan_de_Acci_n_Institucional_y_Sectorial_2021%20(1).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andra%20parrado\Downloads\Plan_de_Acci_n_Institucional_y_Sectorial_2021%20(1).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ndra%20parrado\Downloads\Plan_de_Acci_n_Institucional_y_Sectorial_2021%20(1).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ndra%20parrado\Downloads\Plan_de_Acci_n_Institucional_y_Sectorial_2021%20(1).xls"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ndra%20parrado\Downloads\Plan_de_Acci_n_Institucional_y_Sectorial_2021%20(1).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andra%20parrado\Downloads\Plan_de_Acci_n_Institucional_y_Sectorial_2021%20(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2021\Sept\Plan_de_Acci_n_Institucional_2021.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inhacienda\cedin\VICEGRAL\OAP\OAP\Plan_Estrategica\Nuevo%20Esquema%20Repositorio%20Planeaci&#243;n\1)%20PEI\1.1)%20Planeacion_Estrategica\4)%20Seguimientos\2021\Sept\Plan_de_Acci_n_Institucional_202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[Plan_de_Acci_n_Institucional_y_Sectorial_2021 (1).xls]Misional!TablaDinámica3</c:name>
    <c:fmtId val="24"/>
  </c:pivotSource>
  <c:chart>
    <c:autoTitleDeleted val="0"/>
    <c:pivotFmts>
      <c:pivotFmt>
        <c:idx val="0"/>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Misional!$B$3:$B$4</c:f>
              <c:strCache>
                <c:ptCount val="1"/>
                <c:pt idx="0">
                  <c:v>En desarrollo</c:v>
                </c:pt>
              </c:strCache>
            </c:strRef>
          </c:tx>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c:spPr>
          <c:invertIfNegative val="0"/>
          <c:dLbls>
            <c:spPr>
              <a:noFill/>
              <a:ln>
                <a:noFill/>
              </a:ln>
              <a:effectLst/>
            </c:spPr>
            <c:txPr>
              <a:bodyPr/>
              <a:lstStyle/>
              <a:p>
                <a:pPr>
                  <a:defRPr sz="1200">
                    <a:solidFill>
                      <a:schemeClr val="tx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Misional!$A$5:$A$23</c:f>
              <c:strCache>
                <c:ptCount val="18"/>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Ini.2019.2022.GM3.006 Modernizar las finanzas públicas.</c:v>
                </c:pt>
                <c:pt idx="8">
                  <c:v>Ini.2019.2022.GM3.007 Articular el presupuesto a los procesos de la Gestión Financiera Pública GFP.</c:v>
                </c:pt>
                <c:pt idx="9">
                  <c:v>Ini.2019.2022.GM3.008 Modernizar los sistemas de información para implementar el nuevo modelo de negocio.</c:v>
                </c:pt>
                <c:pt idx="10">
                  <c:v>Ini.2019.2022.GM3.009 Diseñar una Política sostenible de estabilización de los combustibles líquidos</c:v>
                </c:pt>
                <c:pt idx="11">
                  <c:v>Ini.2019.2022.GM3.010 Fortalecer los lineamientos de política de sostenibilidad financiera del Sistema General de Seguridad Social en Salud y el Sistema General de Riesgos Laborales.</c:v>
                </c:pt>
                <c:pt idx="12">
                  <c:v>Ini.2019.2022.GM3.011 Lograr la articulación y modernización de los sistemas de estimación del pasivo pensional para el nivel central.</c:v>
                </c:pt>
                <c:pt idx="13">
                  <c:v>Ini.2019.2022.GM3.012 Optimizar los procesos de seguimiento y control a los recursos de las Entidades Territoriales administrados por el FONPET.</c:v>
                </c:pt>
                <c:pt idx="14">
                  <c:v>Ini.2019.2022.GM3.013 Contribuir al mejoramiento del proceso de aprobación de proyectos de inversión en los OCAD del SGR.</c:v>
                </c:pt>
                <c:pt idx="15">
                  <c:v>Ini.2019.2022.GM3.014 Consolidar al CETIL como la herramienta para las certificaciones de tiempos laborados válidos para pensiones.</c:v>
                </c:pt>
                <c:pt idx="16">
                  <c:v>Ini.2019.2022.GM3.015 Identificar las apropiaciones presupuestales para políticas transversales.</c:v>
                </c:pt>
                <c:pt idx="17">
                  <c:v>Ini.2019.2022.GM4.001 Promover la regulación de normas para avanzar en la cobertura de los mecanismos de protección a la vejez.</c:v>
                </c:pt>
              </c:strCache>
            </c:strRef>
          </c:cat>
          <c:val>
            <c:numRef>
              <c:f>Misional!$B$5:$B$23</c:f>
              <c:numCache>
                <c:formatCode>General</c:formatCode>
                <c:ptCount val="18"/>
                <c:pt idx="0">
                  <c:v>1</c:v>
                </c:pt>
                <c:pt idx="4">
                  <c:v>3</c:v>
                </c:pt>
                <c:pt idx="5">
                  <c:v>3</c:v>
                </c:pt>
                <c:pt idx="6">
                  <c:v>2</c:v>
                </c:pt>
                <c:pt idx="8">
                  <c:v>1</c:v>
                </c:pt>
                <c:pt idx="9">
                  <c:v>3</c:v>
                </c:pt>
                <c:pt idx="11">
                  <c:v>1</c:v>
                </c:pt>
                <c:pt idx="12">
                  <c:v>2</c:v>
                </c:pt>
                <c:pt idx="13">
                  <c:v>2</c:v>
                </c:pt>
                <c:pt idx="14">
                  <c:v>1</c:v>
                </c:pt>
                <c:pt idx="15">
                  <c:v>1</c:v>
                </c:pt>
                <c:pt idx="16">
                  <c:v>1</c:v>
                </c:pt>
                <c:pt idx="17">
                  <c:v>1</c:v>
                </c:pt>
              </c:numCache>
            </c:numRef>
          </c:val>
          <c:extLst>
            <c:ext xmlns:c16="http://schemas.microsoft.com/office/drawing/2014/chart" uri="{C3380CC4-5D6E-409C-BE32-E72D297353CC}">
              <c16:uniqueId val="{00000000-E494-43C3-8FE8-68D43AE7A88E}"/>
            </c:ext>
          </c:extLst>
        </c:ser>
        <c:ser>
          <c:idx val="1"/>
          <c:order val="1"/>
          <c:tx>
            <c:strRef>
              <c:f>Misional!$C$3:$C$4</c:f>
              <c:strCache>
                <c:ptCount val="1"/>
                <c:pt idx="0">
                  <c:v>Finalizada</c:v>
                </c:pt>
              </c:strCache>
            </c:strRef>
          </c:tx>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5400000" scaled="1"/>
              <a:tileRect/>
            </a:gradFill>
          </c:spPr>
          <c:invertIfNegative val="0"/>
          <c:dLbls>
            <c:spPr>
              <a:noFill/>
              <a:ln>
                <a:noFill/>
              </a:ln>
              <a:effectLst/>
            </c:spPr>
            <c:txPr>
              <a:bodyPr/>
              <a:lstStyle/>
              <a:p>
                <a:pPr>
                  <a:defRPr sz="1200">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Misional!$A$5:$A$23</c:f>
              <c:strCache>
                <c:ptCount val="18"/>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Ini.2019.2022.GM3.006 Modernizar las finanzas públicas.</c:v>
                </c:pt>
                <c:pt idx="8">
                  <c:v>Ini.2019.2022.GM3.007 Articular el presupuesto a los procesos de la Gestión Financiera Pública GFP.</c:v>
                </c:pt>
                <c:pt idx="9">
                  <c:v>Ini.2019.2022.GM3.008 Modernizar los sistemas de información para implementar el nuevo modelo de negocio.</c:v>
                </c:pt>
                <c:pt idx="10">
                  <c:v>Ini.2019.2022.GM3.009 Diseñar una Política sostenible de estabilización de los combustibles líquidos</c:v>
                </c:pt>
                <c:pt idx="11">
                  <c:v>Ini.2019.2022.GM3.010 Fortalecer los lineamientos de política de sostenibilidad financiera del Sistema General de Seguridad Social en Salud y el Sistema General de Riesgos Laborales.</c:v>
                </c:pt>
                <c:pt idx="12">
                  <c:v>Ini.2019.2022.GM3.011 Lograr la articulación y modernización de los sistemas de estimación del pasivo pensional para el nivel central.</c:v>
                </c:pt>
                <c:pt idx="13">
                  <c:v>Ini.2019.2022.GM3.012 Optimizar los procesos de seguimiento y control a los recursos de las Entidades Territoriales administrados por el FONPET.</c:v>
                </c:pt>
                <c:pt idx="14">
                  <c:v>Ini.2019.2022.GM3.013 Contribuir al mejoramiento del proceso de aprobación de proyectos de inversión en los OCAD del SGR.</c:v>
                </c:pt>
                <c:pt idx="15">
                  <c:v>Ini.2019.2022.GM3.014 Consolidar al CETIL como la herramienta para las certificaciones de tiempos laborados válidos para pensiones.</c:v>
                </c:pt>
                <c:pt idx="16">
                  <c:v>Ini.2019.2022.GM3.015 Identificar las apropiaciones presupuestales para políticas transversales.</c:v>
                </c:pt>
                <c:pt idx="17">
                  <c:v>Ini.2019.2022.GM4.001 Promover la regulación de normas para avanzar en la cobertura de los mecanismos de protección a la vejez.</c:v>
                </c:pt>
              </c:strCache>
            </c:strRef>
          </c:cat>
          <c:val>
            <c:numRef>
              <c:f>Misional!$C$5:$C$23</c:f>
              <c:numCache>
                <c:formatCode>General</c:formatCode>
                <c:ptCount val="18"/>
                <c:pt idx="1">
                  <c:v>1</c:v>
                </c:pt>
                <c:pt idx="11">
                  <c:v>1</c:v>
                </c:pt>
                <c:pt idx="14">
                  <c:v>1</c:v>
                </c:pt>
              </c:numCache>
            </c:numRef>
          </c:val>
          <c:extLst>
            <c:ext xmlns:c16="http://schemas.microsoft.com/office/drawing/2014/chart" uri="{C3380CC4-5D6E-409C-BE32-E72D297353CC}">
              <c16:uniqueId val="{00000001-E494-43C3-8FE8-68D43AE7A88E}"/>
            </c:ext>
          </c:extLst>
        </c:ser>
        <c:ser>
          <c:idx val="2"/>
          <c:order val="2"/>
          <c:tx>
            <c:strRef>
              <c:f>Misional!$D$3:$D$4</c:f>
              <c:strCache>
                <c:ptCount val="1"/>
                <c:pt idx="0">
                  <c:v>Nueva</c:v>
                </c:pt>
              </c:strCache>
            </c:strRef>
          </c:tx>
          <c:invertIfNegative val="0"/>
          <c:dLbls>
            <c:spPr>
              <a:noFill/>
              <a:ln>
                <a:noFill/>
              </a:ln>
              <a:effectLst/>
            </c:spPr>
            <c:txPr>
              <a:bodyPr/>
              <a:lstStyle/>
              <a:p>
                <a:pPr>
                  <a:defRPr sz="1200"/>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Misional!$A$5:$A$23</c:f>
              <c:strCache>
                <c:ptCount val="18"/>
                <c:pt idx="0">
                  <c:v>Ini.2019.2022.GM1.001 Fortalecer las herramientas de análisis macroeconómico</c:v>
                </c:pt>
                <c:pt idx="1">
                  <c:v>Ini.2019.2022.GM1.002 Facilitar la transición de la economía hacia el crecimiento sostenible y bajo en carbono.</c:v>
                </c:pt>
                <c:pt idx="2">
                  <c:v>Ini.2019.2022.GM2.001 Diseñar la reforma de mercado de capitales.</c:v>
                </c:pt>
                <c:pt idx="3">
                  <c:v>Ini.2019.2022.GM3.001 Fortalecer la institucionalidad fiscal.</c:v>
                </c:pt>
                <c:pt idx="4">
                  <c:v>Ini.2019.2022.GM3.002 Fortalecer el sistema de gestión de riesgos fiscales.</c:v>
                </c:pt>
                <c:pt idx="5">
                  <c:v>Ini.2019.2022.GM3.003 Optimizar el modelo de gestión y administración del portafolio de empresas estatales y entes gestores.</c:v>
                </c:pt>
                <c:pt idx="6">
                  <c:v>Ini.2019.2022.GM3.004 Monitorear la sostenibilidad de los resultados fiscales de las entidades territoriales y sus descentralizadas.</c:v>
                </c:pt>
                <c:pt idx="7">
                  <c:v>Ini.2019.2022.GM3.006 Modernizar las finanzas públicas.</c:v>
                </c:pt>
                <c:pt idx="8">
                  <c:v>Ini.2019.2022.GM3.007 Articular el presupuesto a los procesos de la Gestión Financiera Pública GFP.</c:v>
                </c:pt>
                <c:pt idx="9">
                  <c:v>Ini.2019.2022.GM3.008 Modernizar los sistemas de información para implementar el nuevo modelo de negocio.</c:v>
                </c:pt>
                <c:pt idx="10">
                  <c:v>Ini.2019.2022.GM3.009 Diseñar una Política sostenible de estabilización de los combustibles líquidos</c:v>
                </c:pt>
                <c:pt idx="11">
                  <c:v>Ini.2019.2022.GM3.010 Fortalecer los lineamientos de política de sostenibilidad financiera del Sistema General de Seguridad Social en Salud y el Sistema General de Riesgos Laborales.</c:v>
                </c:pt>
                <c:pt idx="12">
                  <c:v>Ini.2019.2022.GM3.011 Lograr la articulación y modernización de los sistemas de estimación del pasivo pensional para el nivel central.</c:v>
                </c:pt>
                <c:pt idx="13">
                  <c:v>Ini.2019.2022.GM3.012 Optimizar los procesos de seguimiento y control a los recursos de las Entidades Territoriales administrados por el FONPET.</c:v>
                </c:pt>
                <c:pt idx="14">
                  <c:v>Ini.2019.2022.GM3.013 Contribuir al mejoramiento del proceso de aprobación de proyectos de inversión en los OCAD del SGR.</c:v>
                </c:pt>
                <c:pt idx="15">
                  <c:v>Ini.2019.2022.GM3.014 Consolidar al CETIL como la herramienta para las certificaciones de tiempos laborados válidos para pensiones.</c:v>
                </c:pt>
                <c:pt idx="16">
                  <c:v>Ini.2019.2022.GM3.015 Identificar las apropiaciones presupuestales para políticas transversales.</c:v>
                </c:pt>
                <c:pt idx="17">
                  <c:v>Ini.2019.2022.GM4.001 Promover la regulación de normas para avanzar en la cobertura de los mecanismos de protección a la vejez.</c:v>
                </c:pt>
              </c:strCache>
            </c:strRef>
          </c:cat>
          <c:val>
            <c:numRef>
              <c:f>Misional!$D$5:$D$23</c:f>
              <c:numCache>
                <c:formatCode>General</c:formatCode>
                <c:ptCount val="18"/>
                <c:pt idx="1">
                  <c:v>2</c:v>
                </c:pt>
                <c:pt idx="2">
                  <c:v>1</c:v>
                </c:pt>
                <c:pt idx="3">
                  <c:v>4</c:v>
                </c:pt>
                <c:pt idx="7">
                  <c:v>1</c:v>
                </c:pt>
                <c:pt idx="10">
                  <c:v>1</c:v>
                </c:pt>
              </c:numCache>
            </c:numRef>
          </c:val>
          <c:extLst>
            <c:ext xmlns:c16="http://schemas.microsoft.com/office/drawing/2014/chart" uri="{C3380CC4-5D6E-409C-BE32-E72D297353CC}">
              <c16:uniqueId val="{00000002-E494-43C3-8FE8-68D43AE7A88E}"/>
            </c:ext>
          </c:extLst>
        </c:ser>
        <c:dLbls>
          <c:showLegendKey val="0"/>
          <c:showVal val="0"/>
          <c:showCatName val="0"/>
          <c:showSerName val="0"/>
          <c:showPercent val="0"/>
          <c:showBubbleSize val="0"/>
        </c:dLbls>
        <c:gapWidth val="150"/>
        <c:overlap val="100"/>
        <c:axId val="546095464"/>
        <c:axId val="1"/>
      </c:barChart>
      <c:catAx>
        <c:axId val="54609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s-CO"/>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ln w="6350">
            <a:noFill/>
          </a:ln>
        </c:spPr>
        <c:txPr>
          <a:bodyPr rot="0" vert="horz"/>
          <a:lstStyle/>
          <a:p>
            <a:pPr>
              <a:defRPr/>
            </a:pPr>
            <a:endParaRPr lang="es-CO"/>
          </a:p>
        </c:txPr>
        <c:crossAx val="546095464"/>
        <c:crosses val="autoZero"/>
        <c:crossBetween val="between"/>
        <c:majorUnit val="0.5"/>
      </c:valAx>
      <c:spPr>
        <a:noFill/>
        <a:ln w="25400">
          <a:noFill/>
        </a:ln>
      </c:spPr>
    </c:plotArea>
    <c:legend>
      <c:legendPos val="b"/>
      <c:overlay val="0"/>
      <c:spPr>
        <a:noFill/>
        <a:ln w="25400">
          <a:noFill/>
        </a:ln>
      </c:sp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entury Gothic" panose="020B0502020202020204" pitchFamily="34" charset="0"/>
          <a:ea typeface="Calibri"/>
          <a:cs typeface="Calibri"/>
        </a:defRPr>
      </a:pPr>
      <a:endParaRPr lang="es-CO"/>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r>
              <a:rPr lang="es-CO" sz="1800" dirty="0"/>
              <a:t>Avance</a:t>
            </a:r>
            <a:r>
              <a:rPr lang="es-CO" sz="1800" b="0" baseline="0" dirty="0"/>
              <a:t> 2021</a:t>
            </a:r>
            <a:endParaRPr lang="es-CO" sz="1800" b="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0.2583366503445591"/>
          <c:y val="0.15501213060126859"/>
          <c:w val="0.50377734001270835"/>
          <c:h val="0.67824422943887441"/>
        </c:manualLayout>
      </c:layout>
      <c:doughnutChart>
        <c:varyColors val="1"/>
        <c:ser>
          <c:idx val="1"/>
          <c:order val="0"/>
          <c:dPt>
            <c:idx val="0"/>
            <c:bubble3D val="0"/>
            <c:spPr>
              <a:solidFill>
                <a:schemeClr val="bg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CF-4203-8996-23F7D91DFC75}"/>
              </c:ext>
            </c:extLst>
          </c:dPt>
          <c:dPt>
            <c:idx val="1"/>
            <c:bubble3D val="0"/>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CF-4203-8996-23F7D91DFC75}"/>
              </c:ext>
            </c:extLst>
          </c:dPt>
          <c:dPt>
            <c:idx val="2"/>
            <c:bubble3D val="0"/>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54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CF-4203-8996-23F7D91DFC7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5CF-4203-8996-23F7D91DFC7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5CF-4203-8996-23F7D91DFC7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5CF-4203-8996-23F7D91DFC75}"/>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Misional!$B$35:$B$37</c:f>
              <c:strCache>
                <c:ptCount val="3"/>
                <c:pt idx="0">
                  <c:v>Nuevas</c:v>
                </c:pt>
                <c:pt idx="1">
                  <c:v>En desarrollo</c:v>
                </c:pt>
                <c:pt idx="2">
                  <c:v>Finalizadas</c:v>
                </c:pt>
              </c:strCache>
            </c:strRef>
          </c:cat>
          <c:val>
            <c:numRef>
              <c:f>Misional!$C$35:$C$37</c:f>
              <c:numCache>
                <c:formatCode>General</c:formatCode>
                <c:ptCount val="3"/>
                <c:pt idx="0">
                  <c:v>9</c:v>
                </c:pt>
                <c:pt idx="1">
                  <c:v>22</c:v>
                </c:pt>
                <c:pt idx="2">
                  <c:v>3</c:v>
                </c:pt>
              </c:numCache>
            </c:numRef>
          </c:val>
          <c:extLst>
            <c:ext xmlns:c16="http://schemas.microsoft.com/office/drawing/2014/chart" uri="{C3380CC4-5D6E-409C-BE32-E72D297353CC}">
              <c16:uniqueId val="{0000000C-15CF-4203-8996-23F7D91DFC7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s-C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s-CO" sz="1400" dirty="0">
                <a:latin typeface="Century Gothic" panose="020B0502020202020204" pitchFamily="34" charset="0"/>
              </a:rPr>
              <a:t>Cumplimiento</a:t>
            </a:r>
            <a:r>
              <a:rPr lang="es-CO" sz="1400" baseline="0" dirty="0">
                <a:latin typeface="Century Gothic" panose="020B0502020202020204" pitchFamily="34" charset="0"/>
              </a:rPr>
              <a:t> Octubre </a:t>
            </a:r>
            <a:r>
              <a:rPr lang="es-CO" sz="1400" b="0" baseline="0" dirty="0">
                <a:latin typeface="Century Gothic" panose="020B0502020202020204" pitchFamily="34" charset="0"/>
              </a:rPr>
              <a:t>2021</a:t>
            </a:r>
            <a:endParaRPr lang="es-CO" sz="1400" b="0" dirty="0">
              <a:latin typeface="Century Gothic" panose="020B0502020202020204" pitchFamily="34" charset="0"/>
            </a:endParaRPr>
          </a:p>
        </c:rich>
      </c:tx>
      <c:layout>
        <c:manualLayout>
          <c:xMode val="edge"/>
          <c:yMode val="edge"/>
          <c:x val="0.13539650287023977"/>
          <c:y val="6.735816100449568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0.28350748013052757"/>
          <c:y val="0.1673823913426222"/>
          <c:w val="0.48442741866784933"/>
          <c:h val="0.64348641810654228"/>
        </c:manualLayout>
      </c:layout>
      <c:doughnutChart>
        <c:varyColors val="1"/>
        <c:ser>
          <c:idx val="1"/>
          <c:order val="0"/>
          <c:dPt>
            <c:idx val="0"/>
            <c:bubble3D val="0"/>
            <c:spPr>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27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2B7-468D-83EC-AD8648CF5375}"/>
              </c:ext>
            </c:extLst>
          </c:dPt>
          <c:dPt>
            <c:idx val="1"/>
            <c:bubble3D val="0"/>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108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2B7-468D-83EC-AD8648CF537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2B7-468D-83EC-AD8648CF537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2B7-468D-83EC-AD8648CF537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42B7-468D-83EC-AD8648CF537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42B7-468D-83EC-AD8648CF5375}"/>
              </c:ext>
            </c:extLst>
          </c:dPt>
          <c:dLbls>
            <c:dLbl>
              <c:idx val="0"/>
              <c:tx>
                <c:rich>
                  <a:bodyPr/>
                  <a:lstStyle/>
                  <a:p>
                    <a:r>
                      <a:rPr lang="en-US"/>
                      <a:t>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B7-468D-83EC-AD8648CF5375}"/>
                </c:ext>
              </c:extLst>
            </c:dLbl>
            <c:dLbl>
              <c:idx val="1"/>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2B7-468D-83EC-AD8648CF537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extLst>
          </c:dLbls>
          <c:cat>
            <c:strRef>
              <c:f>Apoyo!$I$18:$I$19</c:f>
              <c:strCache>
                <c:ptCount val="2"/>
                <c:pt idx="0">
                  <c:v>Programadas </c:v>
                </c:pt>
                <c:pt idx="1">
                  <c:v>Finalizadas</c:v>
                </c:pt>
              </c:strCache>
            </c:strRef>
          </c:cat>
          <c:val>
            <c:numRef>
              <c:f>Apoyo!$J$18:$J$19</c:f>
              <c:numCache>
                <c:formatCode>General</c:formatCode>
                <c:ptCount val="2"/>
                <c:pt idx="0">
                  <c:v>5</c:v>
                </c:pt>
                <c:pt idx="1">
                  <c:v>5</c:v>
                </c:pt>
              </c:numCache>
            </c:numRef>
          </c:val>
          <c:extLst>
            <c:ext xmlns:c16="http://schemas.microsoft.com/office/drawing/2014/chart" uri="{C3380CC4-5D6E-409C-BE32-E72D297353CC}">
              <c16:uniqueId val="{0000000C-42B7-468D-83EC-AD8648CF5375}"/>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s-CO" sz="1400" dirty="0">
                <a:latin typeface="Century Gothic" panose="020B0502020202020204" pitchFamily="34" charset="0"/>
              </a:rPr>
              <a:t>Cumplimiento</a:t>
            </a:r>
            <a:r>
              <a:rPr lang="es-CO" sz="1400" baseline="0" dirty="0">
                <a:latin typeface="Century Gothic" panose="020B0502020202020204" pitchFamily="34" charset="0"/>
              </a:rPr>
              <a:t> Octubre </a:t>
            </a:r>
            <a:r>
              <a:rPr lang="es-CO" sz="1400" b="0" baseline="0" dirty="0">
                <a:latin typeface="Century Gothic" panose="020B0502020202020204" pitchFamily="34" charset="0"/>
              </a:rPr>
              <a:t>2021</a:t>
            </a:r>
            <a:endParaRPr lang="es-CO" sz="1400" b="0" dirty="0">
              <a:latin typeface="Century Gothic" panose="020B0502020202020204" pitchFamily="34" charset="0"/>
            </a:endParaRPr>
          </a:p>
        </c:rich>
      </c:tx>
      <c:layout>
        <c:manualLayout>
          <c:xMode val="edge"/>
          <c:yMode val="edge"/>
          <c:x val="0.13539650287023977"/>
          <c:y val="6.735816100449568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0.28350748013052757"/>
          <c:y val="0.1673823913426222"/>
          <c:w val="0.48442741866784933"/>
          <c:h val="0.64348641810654228"/>
        </c:manualLayout>
      </c:layout>
      <c:doughnutChart>
        <c:varyColors val="1"/>
        <c:ser>
          <c:idx val="1"/>
          <c:order val="0"/>
          <c:dPt>
            <c:idx val="0"/>
            <c:bubble3D val="0"/>
            <c:spPr>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27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6A6-427C-948F-2236B371302D}"/>
              </c:ext>
            </c:extLst>
          </c:dPt>
          <c:dPt>
            <c:idx val="1"/>
            <c:bubble3D val="0"/>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108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6A6-427C-948F-2236B371302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6A6-427C-948F-2236B371302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6A6-427C-948F-2236B371302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6A6-427C-948F-2236B371302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76A6-427C-948F-2236B371302D}"/>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extLst>
          </c:dLbls>
          <c:cat>
            <c:strRef>
              <c:f>Apoyo!$I$18:$I$19</c:f>
              <c:strCache>
                <c:ptCount val="2"/>
                <c:pt idx="0">
                  <c:v>Programadas </c:v>
                </c:pt>
                <c:pt idx="1">
                  <c:v>Finalizadas</c:v>
                </c:pt>
              </c:strCache>
            </c:strRef>
          </c:cat>
          <c:val>
            <c:numRef>
              <c:f>Apoyo!$J$18:$J$19</c:f>
              <c:numCache>
                <c:formatCode>General</c:formatCode>
                <c:ptCount val="2"/>
                <c:pt idx="0">
                  <c:v>5</c:v>
                </c:pt>
                <c:pt idx="1">
                  <c:v>5</c:v>
                </c:pt>
              </c:numCache>
            </c:numRef>
          </c:val>
          <c:extLst>
            <c:ext xmlns:c16="http://schemas.microsoft.com/office/drawing/2014/chart" uri="{C3380CC4-5D6E-409C-BE32-E72D297353CC}">
              <c16:uniqueId val="{0000000C-76A6-427C-948F-2236B371302D}"/>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r>
              <a:rPr lang="es-CO" sz="1800" dirty="0">
                <a:latin typeface="Century Gothic" panose="020B0502020202020204" pitchFamily="34" charset="0"/>
              </a:rPr>
              <a:t>Avance</a:t>
            </a:r>
            <a:r>
              <a:rPr lang="es-CO" sz="1800" baseline="0" dirty="0">
                <a:latin typeface="Century Gothic" panose="020B0502020202020204" pitchFamily="34" charset="0"/>
              </a:rPr>
              <a:t> </a:t>
            </a:r>
            <a:r>
              <a:rPr lang="es-CO" sz="1800" b="0" baseline="0" dirty="0">
                <a:latin typeface="Century Gothic" panose="020B0502020202020204" pitchFamily="34" charset="0"/>
              </a:rPr>
              <a:t>2021</a:t>
            </a:r>
            <a:endParaRPr lang="es-CO" sz="1800" b="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title>
    <c:autoTitleDeleted val="0"/>
    <c:plotArea>
      <c:layout>
        <c:manualLayout>
          <c:layoutTarget val="inner"/>
          <c:xMode val="edge"/>
          <c:yMode val="edge"/>
          <c:x val="0.23904768926912878"/>
          <c:y val="0.16838638455025257"/>
          <c:w val="0.52562479300483256"/>
          <c:h val="0.66582365019116196"/>
        </c:manualLayout>
      </c:layout>
      <c:doughnutChart>
        <c:varyColors val="1"/>
        <c:ser>
          <c:idx val="1"/>
          <c:order val="0"/>
          <c:dPt>
            <c:idx val="0"/>
            <c:bubble3D val="0"/>
            <c:spPr>
              <a:solidFill>
                <a:schemeClr val="bg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25F-4AFB-93C0-C98FBE207224}"/>
              </c:ext>
            </c:extLst>
          </c:dPt>
          <c:dPt>
            <c:idx val="1"/>
            <c:bubble3D val="0"/>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25F-4AFB-93C0-C98FBE207224}"/>
              </c:ext>
            </c:extLst>
          </c:dPt>
          <c:dPt>
            <c:idx val="2"/>
            <c:bubble3D val="0"/>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5400000" scaled="1"/>
                <a:tileRect/>
              </a:gra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25F-4AFB-93C0-C98FBE20722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25F-4AFB-93C0-C98FBE20722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25F-4AFB-93C0-C98FBE207224}"/>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25F-4AFB-93C0-C98FBE207224}"/>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extLst>
          </c:dLbls>
          <c:cat>
            <c:strRef>
              <c:f>Apoyo!$B$18:$B$20</c:f>
              <c:strCache>
                <c:ptCount val="3"/>
                <c:pt idx="0">
                  <c:v>Nuevas</c:v>
                </c:pt>
                <c:pt idx="1">
                  <c:v>En desarrollo</c:v>
                </c:pt>
                <c:pt idx="2">
                  <c:v>Finalizadas</c:v>
                </c:pt>
              </c:strCache>
            </c:strRef>
          </c:cat>
          <c:val>
            <c:numRef>
              <c:f>Apoyo!$C$18:$C$20</c:f>
              <c:numCache>
                <c:formatCode>General</c:formatCode>
                <c:ptCount val="3"/>
                <c:pt idx="0">
                  <c:v>1</c:v>
                </c:pt>
                <c:pt idx="1">
                  <c:v>49</c:v>
                </c:pt>
                <c:pt idx="2">
                  <c:v>6</c:v>
                </c:pt>
              </c:numCache>
            </c:numRef>
          </c:val>
          <c:extLst>
            <c:ext xmlns:c16="http://schemas.microsoft.com/office/drawing/2014/chart" uri="{C3380CC4-5D6E-409C-BE32-E72D297353CC}">
              <c16:uniqueId val="{0000000C-F25F-4AFB-93C0-C98FBE207224}"/>
            </c:ext>
          </c:extLst>
        </c:ser>
        <c:dLbls>
          <c:showLegendKey val="0"/>
          <c:showVal val="1"/>
          <c:showCatName val="0"/>
          <c:showSerName val="0"/>
          <c:showPercent val="0"/>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entury Gothic" panose="020B0502020202020204" pitchFamily="34" charset="0"/>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[Plan_de_Acci_n_Institucional_y_Sectorial_2021 (1).xls]Apoyo!TablaDinámica4</c:name>
    <c:fmtId val="10"/>
  </c:pivotSource>
  <c:chart>
    <c:autoTitleDeleted val="0"/>
    <c:pivotFmts>
      <c:pivotFmt>
        <c:idx val="0"/>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marker>
          <c:symbol val="none"/>
        </c:marker>
        <c:dLbl>
          <c:idx val="0"/>
          <c:spPr>
            <a:noFill/>
            <a:ln w="25400">
              <a:noFill/>
            </a:ln>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marker>
          <c:symbol val="none"/>
        </c:marker>
        <c:dLbl>
          <c:idx val="0"/>
          <c:spPr>
            <a:noFill/>
            <a:ln>
              <a:noFill/>
            </a:ln>
            <a:effectLst/>
          </c:spPr>
          <c:txPr>
            <a:bodyPr wrap="square" lIns="38100" tIns="19050" rIns="38100" bIns="19050" anchor="ctr">
              <a:spAutoFit/>
            </a:bodyPr>
            <a:lstStyle/>
            <a:p>
              <a:pPr>
                <a:defRPr/>
              </a:pPr>
              <a:endParaRPr lang="es-CO"/>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Apoyo!$B$3:$B$4</c:f>
              <c:strCache>
                <c:ptCount val="1"/>
                <c:pt idx="0">
                  <c:v>En desarrollo</c:v>
                </c:pt>
              </c:strCache>
            </c:strRef>
          </c:tx>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c:spPr>
          <c:invertIfNegative val="0"/>
          <c:dLbls>
            <c:spPr>
              <a:noFill/>
              <a:ln>
                <a:noFill/>
              </a:ln>
              <a:effectLst/>
            </c:spPr>
            <c:txPr>
              <a:bodyPr/>
              <a:lstStyle/>
              <a:p>
                <a:pPr>
                  <a:defRPr sz="1400"/>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Apoyo!$A$5:$A$15</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Apoyo!$B$5:$B$15</c:f>
              <c:numCache>
                <c:formatCode>General</c:formatCode>
                <c:ptCount val="10"/>
                <c:pt idx="0">
                  <c:v>9</c:v>
                </c:pt>
                <c:pt idx="1">
                  <c:v>3</c:v>
                </c:pt>
                <c:pt idx="3">
                  <c:v>7</c:v>
                </c:pt>
                <c:pt idx="4">
                  <c:v>12</c:v>
                </c:pt>
                <c:pt idx="5">
                  <c:v>2</c:v>
                </c:pt>
                <c:pt idx="6">
                  <c:v>3</c:v>
                </c:pt>
                <c:pt idx="7">
                  <c:v>2</c:v>
                </c:pt>
                <c:pt idx="8">
                  <c:v>2</c:v>
                </c:pt>
                <c:pt idx="9">
                  <c:v>9</c:v>
                </c:pt>
              </c:numCache>
            </c:numRef>
          </c:val>
          <c:extLst>
            <c:ext xmlns:c16="http://schemas.microsoft.com/office/drawing/2014/chart" uri="{C3380CC4-5D6E-409C-BE32-E72D297353CC}">
              <c16:uniqueId val="{00000000-B993-4143-94DC-91DE58BD8D15}"/>
            </c:ext>
          </c:extLst>
        </c:ser>
        <c:ser>
          <c:idx val="1"/>
          <c:order val="1"/>
          <c:tx>
            <c:strRef>
              <c:f>Apoyo!$C$3:$C$4</c:f>
              <c:strCache>
                <c:ptCount val="1"/>
                <c:pt idx="0">
                  <c:v>Finalizada</c:v>
                </c:pt>
              </c:strCache>
            </c:strRef>
          </c:tx>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5400000" scaled="1"/>
              <a:tileRect/>
            </a:gradFill>
          </c:spPr>
          <c:invertIfNegative val="0"/>
          <c:dLbls>
            <c:spPr>
              <a:noFill/>
              <a:ln>
                <a:noFill/>
              </a:ln>
              <a:effectLst/>
            </c:spPr>
            <c:txPr>
              <a:bodyPr/>
              <a:lstStyle/>
              <a:p>
                <a:pPr>
                  <a:defRPr sz="1400">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Apoyo!$A$5:$A$15</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Apoyo!$C$5:$C$15</c:f>
              <c:numCache>
                <c:formatCode>General</c:formatCode>
                <c:ptCount val="10"/>
                <c:pt idx="1">
                  <c:v>1</c:v>
                </c:pt>
                <c:pt idx="2">
                  <c:v>1</c:v>
                </c:pt>
                <c:pt idx="3">
                  <c:v>1</c:v>
                </c:pt>
                <c:pt idx="4">
                  <c:v>3</c:v>
                </c:pt>
              </c:numCache>
            </c:numRef>
          </c:val>
          <c:extLst>
            <c:ext xmlns:c16="http://schemas.microsoft.com/office/drawing/2014/chart" uri="{C3380CC4-5D6E-409C-BE32-E72D297353CC}">
              <c16:uniqueId val="{00000001-B993-4143-94DC-91DE58BD8D15}"/>
            </c:ext>
          </c:extLst>
        </c:ser>
        <c:ser>
          <c:idx val="2"/>
          <c:order val="2"/>
          <c:tx>
            <c:strRef>
              <c:f>Apoyo!$D$3:$D$4</c:f>
              <c:strCache>
                <c:ptCount val="1"/>
                <c:pt idx="0">
                  <c:v>Nueva</c:v>
                </c:pt>
              </c:strCache>
            </c:strRef>
          </c:tx>
          <c:invertIfNegative val="0"/>
          <c:dLbls>
            <c:spPr>
              <a:noFill/>
              <a:ln>
                <a:noFill/>
              </a:ln>
              <a:effectLst/>
            </c:spPr>
            <c:txPr>
              <a:bodyPr/>
              <a:lstStyle/>
              <a:p>
                <a:pPr>
                  <a:defRPr sz="1400"/>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Apoyo!$A$5:$A$15</c:f>
              <c:strCache>
                <c:ptCount val="10"/>
                <c:pt idx="0">
                  <c:v>Ini.2019.2022.GCI1.001 Desarrollar estrategias enfocadas al mejorar el nivel cumplimiento de lo dispuesto por el Modelo Integrado de Planeación y Gestión en cuanto a la gestión del Talento Humano, teniendo en cuenta las rutas de creación de valor, el cicl</c:v>
                </c:pt>
                <c:pt idx="1">
                  <c:v>Ini.2019.2022.GCI1.002 Promover acciones para desarrollo y mejora de la gestión del conocimiento y la innovación</c:v>
                </c:pt>
                <c:pt idx="2">
                  <c:v>Ini.2019.2022.GCI2.001 Implementar estándares y buenas prácticas para el manejo y uso de la información financiera.</c:v>
                </c:pt>
                <c:pt idx="3">
                  <c:v>Ini.2019.2022.GCI2.002 Promover mecanismos para un ejercicio adecuado de defensa jurídica</c:v>
                </c:pt>
                <c:pt idx="4">
                  <c:v>Ini.2019.2022.GR1.001 Desarrollar estrategias para la mejora y seguimiento del servicio ciudadano.</c:v>
                </c:pt>
                <c:pt idx="5">
                  <c:v>Ini.2019.2022.GR1.002 Implementar mecanismos para la divulgación de información e interacción con los grupos de valor.</c:v>
                </c:pt>
                <c:pt idx="6">
                  <c:v>Ini.2019.2022.GR2.001 Promover buenas prácticas de gestión documental y administración de archivos.</c:v>
                </c:pt>
                <c:pt idx="7">
                  <c:v>Ini.2019.2022.GR2.003 Impulsar la adopción de lineamientos y acciones en torno al Gobierno de TI - GOBIERNO (Cumplimiento y alineación políticas TI, esquema de gobierno TI, gestión integral de proyectos TI y gestión de la operación de TI)</c:v>
                </c:pt>
                <c:pt idx="8">
                  <c:v>Ini.2019.2022.GR2.004 Promover la aplicación de herramientas tecnológicas que apoyen la gestión de servicios TI del MHCP-SERVICIOS. (Arquitectura, operación, soporte de los servicios, gestión de la calidad y seguridad)</c:v>
                </c:pt>
                <c:pt idx="9">
                  <c:v>Ini.2019.2022.GR3.001 Adecuar el Sistema Único de Gestión de acuerdo al Modelo Integrado de Planeación y Gestión.</c:v>
                </c:pt>
              </c:strCache>
            </c:strRef>
          </c:cat>
          <c:val>
            <c:numRef>
              <c:f>Apoyo!$D$5:$D$15</c:f>
              <c:numCache>
                <c:formatCode>General</c:formatCode>
                <c:ptCount val="10"/>
                <c:pt idx="0">
                  <c:v>1</c:v>
                </c:pt>
              </c:numCache>
            </c:numRef>
          </c:val>
          <c:extLst>
            <c:ext xmlns:c16="http://schemas.microsoft.com/office/drawing/2014/chart" uri="{C3380CC4-5D6E-409C-BE32-E72D297353CC}">
              <c16:uniqueId val="{00000002-B993-4143-94DC-91DE58BD8D15}"/>
            </c:ext>
          </c:extLst>
        </c:ser>
        <c:dLbls>
          <c:dLblPos val="ctr"/>
          <c:showLegendKey val="0"/>
          <c:showVal val="1"/>
          <c:showCatName val="0"/>
          <c:showSerName val="0"/>
          <c:showPercent val="0"/>
          <c:showBubbleSize val="0"/>
        </c:dLbls>
        <c:gapWidth val="150"/>
        <c:overlap val="100"/>
        <c:axId val="553282736"/>
        <c:axId val="1"/>
      </c:barChart>
      <c:catAx>
        <c:axId val="55328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s-CO"/>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ln w="6350">
            <a:noFill/>
          </a:ln>
        </c:spPr>
        <c:txPr>
          <a:bodyPr rot="0" vert="horz"/>
          <a:lstStyle/>
          <a:p>
            <a:pPr>
              <a:defRPr/>
            </a:pPr>
            <a:endParaRPr lang="es-CO"/>
          </a:p>
        </c:txPr>
        <c:crossAx val="553282736"/>
        <c:crosses val="autoZero"/>
        <c:crossBetween val="between"/>
        <c:majorUnit val="0.5"/>
      </c:valAx>
      <c:spPr>
        <a:noFill/>
        <a:ln w="25400">
          <a:noFill/>
        </a:ln>
      </c:spPr>
    </c:plotArea>
    <c:legend>
      <c:legendPos val="b"/>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entury Gothic" panose="020B0502020202020204" pitchFamily="34" charset="0"/>
          <a:ea typeface="Calibri"/>
          <a:cs typeface="Calibri"/>
        </a:defRPr>
      </a:pPr>
      <a:endParaRPr lang="es-CO"/>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PAAC!$B$6</c:f>
              <c:strCache>
                <c:ptCount val="1"/>
                <c:pt idx="0">
                  <c:v>En desarrollo</c:v>
                </c:pt>
              </c:strCache>
            </c:strRef>
          </c:tx>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c:spPr>
          <c:invertIfNegative val="0"/>
          <c:dLbls>
            <c:spPr>
              <a:noFill/>
              <a:ln>
                <a:noFill/>
              </a:ln>
              <a:effectLst/>
            </c:spPr>
            <c:txPr>
              <a:bodyPr wrap="square" lIns="38100" tIns="19050" rIns="38100" bIns="19050" anchor="ctr">
                <a:spAutoFit/>
              </a:bodyPr>
              <a:lstStyle/>
              <a:p>
                <a:pPr>
                  <a:defRPr>
                    <a:latin typeface="Century Gothic" panose="020B0502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PAAC!$A$7:$A$12</c:f>
              <c:strCache>
                <c:ptCount val="6"/>
                <c:pt idx="0">
                  <c:v>6. Iniciativas Adicionales</c:v>
                </c:pt>
                <c:pt idx="1">
                  <c:v>5. Mecanismos para la Transparencia y el Acceso a la Información</c:v>
                </c:pt>
                <c:pt idx="2">
                  <c:v>4. Mecanismos para mejorar la atención al ciudadano</c:v>
                </c:pt>
                <c:pt idx="3">
                  <c:v>3. Rendición de Cuentas</c:v>
                </c:pt>
                <c:pt idx="4">
                  <c:v>2. Racionalización de trámites</c:v>
                </c:pt>
                <c:pt idx="5">
                  <c:v>1. Gestión del Riesgo de Corrupción - Mapa de Riesgos de Corrupción</c:v>
                </c:pt>
              </c:strCache>
            </c:strRef>
          </c:cat>
          <c:val>
            <c:numRef>
              <c:f>PAAC!$B$7:$B$12</c:f>
              <c:numCache>
                <c:formatCode>General</c:formatCode>
                <c:ptCount val="6"/>
                <c:pt idx="0">
                  <c:v>2</c:v>
                </c:pt>
                <c:pt idx="1">
                  <c:v>6</c:v>
                </c:pt>
                <c:pt idx="2">
                  <c:v>2</c:v>
                </c:pt>
                <c:pt idx="3">
                  <c:v>6</c:v>
                </c:pt>
                <c:pt idx="4">
                  <c:v>3</c:v>
                </c:pt>
                <c:pt idx="5">
                  <c:v>2</c:v>
                </c:pt>
              </c:numCache>
            </c:numRef>
          </c:val>
          <c:extLst>
            <c:ext xmlns:c16="http://schemas.microsoft.com/office/drawing/2014/chart" uri="{C3380CC4-5D6E-409C-BE32-E72D297353CC}">
              <c16:uniqueId val="{00000000-0C28-4546-B7FB-F9DD6FAB4804}"/>
            </c:ext>
          </c:extLst>
        </c:ser>
        <c:ser>
          <c:idx val="1"/>
          <c:order val="1"/>
          <c:tx>
            <c:strRef>
              <c:f>PAAC!$C$6</c:f>
              <c:strCache>
                <c:ptCount val="1"/>
                <c:pt idx="0">
                  <c:v>Finalizada</c:v>
                </c:pt>
              </c:strCache>
            </c:strRef>
          </c:tx>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10800000" scaled="1"/>
              <a:tileRect/>
            </a:gra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PAAC!$A$7:$A$12</c:f>
              <c:strCache>
                <c:ptCount val="6"/>
                <c:pt idx="0">
                  <c:v>6. Iniciativas Adicionales</c:v>
                </c:pt>
                <c:pt idx="1">
                  <c:v>5. Mecanismos para la Transparencia y el Acceso a la Información</c:v>
                </c:pt>
                <c:pt idx="2">
                  <c:v>4. Mecanismos para mejorar la atención al ciudadano</c:v>
                </c:pt>
                <c:pt idx="3">
                  <c:v>3. Rendición de Cuentas</c:v>
                </c:pt>
                <c:pt idx="4">
                  <c:v>2. Racionalización de trámites</c:v>
                </c:pt>
                <c:pt idx="5">
                  <c:v>1. Gestión del Riesgo de Corrupción - Mapa de Riesgos de Corrupción</c:v>
                </c:pt>
              </c:strCache>
            </c:strRef>
          </c:cat>
          <c:val>
            <c:numRef>
              <c:f>PAAC!$C$7:$C$12</c:f>
              <c:numCache>
                <c:formatCode>General</c:formatCode>
                <c:ptCount val="6"/>
                <c:pt idx="3">
                  <c:v>1</c:v>
                </c:pt>
                <c:pt idx="4">
                  <c:v>2</c:v>
                </c:pt>
              </c:numCache>
            </c:numRef>
          </c:val>
          <c:extLst>
            <c:ext xmlns:c16="http://schemas.microsoft.com/office/drawing/2014/chart" uri="{C3380CC4-5D6E-409C-BE32-E72D297353CC}">
              <c16:uniqueId val="{00000001-0C28-4546-B7FB-F9DD6FAB4804}"/>
            </c:ext>
          </c:extLst>
        </c:ser>
        <c:dLbls>
          <c:dLblPos val="outEnd"/>
          <c:showLegendKey val="0"/>
          <c:showVal val="1"/>
          <c:showCatName val="0"/>
          <c:showSerName val="0"/>
          <c:showPercent val="0"/>
          <c:showBubbleSize val="0"/>
        </c:dLbls>
        <c:gapWidth val="182"/>
        <c:axId val="2093104272"/>
        <c:axId val="1"/>
      </c:barChart>
      <c:catAx>
        <c:axId val="20931042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s-CO"/>
          </a:p>
        </c:txPr>
        <c:crossAx val="1"/>
        <c:crosses val="autoZero"/>
        <c:auto val="1"/>
        <c:lblAlgn val="ctr"/>
        <c:lblOffset val="100"/>
        <c:noMultiLvlLbl val="0"/>
      </c:catAx>
      <c:valAx>
        <c:axId val="1"/>
        <c:scaling>
          <c:orientation val="minMax"/>
          <c:max val="7"/>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93104272"/>
        <c:crosses val="autoZero"/>
        <c:crossBetween val="between"/>
      </c:valAx>
      <c:spPr>
        <a:noFill/>
        <a:ln w="25400">
          <a:noFill/>
        </a:ln>
      </c:spPr>
    </c:plotArea>
    <c:legend>
      <c:legendPos val="r"/>
      <c:overlay val="0"/>
      <c:txPr>
        <a:bodyPr/>
        <a:lstStyle/>
        <a:p>
          <a:pPr>
            <a:defRPr>
              <a:latin typeface="Century Gothic" panose="020B0502020202020204" pitchFamily="34" charset="0"/>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04310554563535"/>
          <c:y val="0"/>
          <c:w val="0.65785695727876947"/>
          <c:h val="1"/>
        </c:manualLayout>
      </c:layout>
      <c:doughnutChart>
        <c:varyColors val="1"/>
        <c:ser>
          <c:idx val="1"/>
          <c:order val="0"/>
          <c:dPt>
            <c:idx val="0"/>
            <c:bubble3D val="0"/>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2F-4FF5-A7C2-8A0BE3A3B1A8}"/>
              </c:ext>
            </c:extLst>
          </c:dPt>
          <c:dPt>
            <c:idx val="1"/>
            <c:bubble3D val="0"/>
            <c:spPr>
              <a:gradFill flip="none" rotWithShape="1">
                <a:gsLst>
                  <a:gs pos="0">
                    <a:srgbClr val="264FC6">
                      <a:shade val="30000"/>
                      <a:satMod val="115000"/>
                    </a:srgbClr>
                  </a:gs>
                  <a:gs pos="50000">
                    <a:srgbClr val="264FC6">
                      <a:shade val="67500"/>
                      <a:satMod val="115000"/>
                    </a:srgbClr>
                  </a:gs>
                  <a:gs pos="100000">
                    <a:srgbClr val="264FC6">
                      <a:shade val="100000"/>
                      <a:satMod val="115000"/>
                    </a:srgbClr>
                  </a:gs>
                </a:gsLst>
                <a:lin ang="10800000" scaled="1"/>
                <a:tileRect/>
              </a:gra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2F-4FF5-A7C2-8A0BE3A3B1A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E2F-4FF5-A7C2-8A0BE3A3B1A8}"/>
              </c:ext>
            </c:extLst>
          </c:dPt>
          <c:dLbls>
            <c:dLbl>
              <c:idx val="0"/>
              <c:spPr>
                <a:solidFill>
                  <a:srgbClr val="5E8E2B"/>
                </a:solidFill>
                <a:ln>
                  <a:noFill/>
                </a:ln>
                <a:effectLst/>
              </c:spPr>
              <c:txPr>
                <a:bodyPr wrap="square" lIns="38100" tIns="19050" rIns="38100" bIns="19050" anchor="ctr">
                  <a:spAutoFit/>
                </a:bodyPr>
                <a:lstStyle/>
                <a:p>
                  <a:pPr>
                    <a:defRPr sz="1800" b="1">
                      <a:solidFill>
                        <a:schemeClr val="bg1"/>
                      </a:solidFill>
                      <a:latin typeface="Century Gothic" panose="020B0502020202020204" pitchFamily="34" charset="0"/>
                    </a:defRPr>
                  </a:pPr>
                  <a:endParaRPr lang="es-CO"/>
                </a:p>
              </c:txPr>
              <c:showLegendKey val="0"/>
              <c:showVal val="1"/>
              <c:showCatName val="0"/>
              <c:showSerName val="0"/>
              <c:showPercent val="0"/>
              <c:showBubbleSize val="0"/>
              <c:extLst>
                <c:ext xmlns:c16="http://schemas.microsoft.com/office/drawing/2014/chart" uri="{C3380CC4-5D6E-409C-BE32-E72D297353CC}">
                  <c16:uniqueId val="{00000001-AE2F-4FF5-A7C2-8A0BE3A3B1A8}"/>
                </c:ext>
              </c:extLst>
            </c:dLbl>
            <c:spPr>
              <a:solidFill>
                <a:srgbClr val="264FC6"/>
              </a:solidFill>
              <a:ln>
                <a:noFill/>
              </a:ln>
              <a:effectLst/>
            </c:spPr>
            <c:txPr>
              <a:bodyPr wrap="square" lIns="38100" tIns="19050" rIns="38100" bIns="19050" anchor="ctr">
                <a:spAutoFit/>
              </a:bodyPr>
              <a:lstStyle/>
              <a:p>
                <a:pPr>
                  <a:defRPr sz="1800" b="1">
                    <a:solidFill>
                      <a:schemeClr val="bg1"/>
                    </a:solidFill>
                    <a:latin typeface="Century Gothic" panose="020B0502020202020204" pitchFamily="34" charset="0"/>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PAAC!$F$15:$F$16</c:f>
              <c:strCache>
                <c:ptCount val="2"/>
                <c:pt idx="0">
                  <c:v>En desarrollo</c:v>
                </c:pt>
                <c:pt idx="1">
                  <c:v>Finalizadas</c:v>
                </c:pt>
              </c:strCache>
            </c:strRef>
          </c:cat>
          <c:val>
            <c:numRef>
              <c:f>PAAC!$G$15:$G$16</c:f>
              <c:numCache>
                <c:formatCode>General</c:formatCode>
                <c:ptCount val="2"/>
                <c:pt idx="0">
                  <c:v>21</c:v>
                </c:pt>
                <c:pt idx="1">
                  <c:v>3</c:v>
                </c:pt>
              </c:numCache>
            </c:numRef>
          </c:val>
          <c:extLst>
            <c:ext xmlns:c16="http://schemas.microsoft.com/office/drawing/2014/chart" uri="{C3380CC4-5D6E-409C-BE32-E72D297353CC}">
              <c16:uniqueId val="{00000006-AE2F-4FF5-A7C2-8A0BE3A3B1A8}"/>
            </c:ext>
          </c:extLst>
        </c:ser>
        <c:dLbls>
          <c:showLegendKey val="0"/>
          <c:showVal val="1"/>
          <c:showCatName val="0"/>
          <c:showSerName val="0"/>
          <c:showPercent val="0"/>
          <c:showBubbleSize val="0"/>
          <c:showLeaderLines val="1"/>
        </c:dLbls>
        <c:firstSliceAng val="0"/>
        <c:holeSize val="50"/>
      </c:doughnutChart>
      <c:spPr>
        <a:noFill/>
        <a:ln w="25400">
          <a:noFill/>
        </a:ln>
      </c:spPr>
    </c:plotArea>
    <c:legend>
      <c:legendPos val="r"/>
      <c:layout>
        <c:manualLayout>
          <c:xMode val="edge"/>
          <c:yMode val="edge"/>
          <c:x val="5.0603957670015319E-2"/>
          <c:y val="0.86170456007105578"/>
          <c:w val="0.89400325217027066"/>
          <c:h val="0.11791746611498657"/>
        </c:manualLayout>
      </c:layout>
      <c:overlay val="0"/>
      <c:spPr>
        <a:noFill/>
        <a:ln w="25400">
          <a:noFill/>
        </a:ln>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solidFill>
        <a:schemeClr val="bg1"/>
      </a:solidFill>
      <a:round/>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0.39947</cdr:x>
      <cdr:y>0.42661</cdr:y>
    </cdr:from>
    <cdr:to>
      <cdr:x>0.70774</cdr:x>
      <cdr:y>0.61369</cdr:y>
    </cdr:to>
    <cdr:sp macro="" textlink="">
      <cdr:nvSpPr>
        <cdr:cNvPr id="2" name="CuadroTexto 1">
          <a:extLst xmlns:a="http://schemas.openxmlformats.org/drawingml/2006/main">
            <a:ext uri="{FF2B5EF4-FFF2-40B4-BE49-F238E27FC236}">
              <a16:creationId xmlns:a16="http://schemas.microsoft.com/office/drawing/2014/main" id="{DE57930B-C9E6-4239-825E-99797B8269FA}"/>
            </a:ext>
          </a:extLst>
        </cdr:cNvPr>
        <cdr:cNvSpPr txBox="1"/>
      </cdr:nvSpPr>
      <cdr:spPr>
        <a:xfrm xmlns:a="http://schemas.openxmlformats.org/drawingml/2006/main">
          <a:off x="1379943" y="1094597"/>
          <a:ext cx="1064892" cy="4800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2000" dirty="0">
              <a:solidFill>
                <a:schemeClr val="bg2">
                  <a:lumMod val="75000"/>
                </a:schemeClr>
              </a:solidFill>
              <a:latin typeface="Century Gothic" panose="020B0502020202020204" pitchFamily="34" charset="0"/>
            </a:rPr>
            <a:t>8,8%</a:t>
          </a:r>
        </a:p>
      </cdr:txBody>
    </cdr:sp>
  </cdr:relSizeAnchor>
</c:userShapes>
</file>

<file path=ppt/drawings/drawing2.xml><?xml version="1.0" encoding="utf-8"?>
<c:userShapes xmlns:c="http://schemas.openxmlformats.org/drawingml/2006/chart">
  <cdr:relSizeAnchor xmlns:cdr="http://schemas.openxmlformats.org/drawingml/2006/chartDrawing">
    <cdr:from>
      <cdr:x>0.41268</cdr:x>
      <cdr:y>0.41337</cdr:y>
    </cdr:from>
    <cdr:to>
      <cdr:x>0.82796</cdr:x>
      <cdr:y>0.58662</cdr:y>
    </cdr:to>
    <cdr:sp macro="" textlink="">
      <cdr:nvSpPr>
        <cdr:cNvPr id="2" name="CuadroTexto 1">
          <a:extLst xmlns:a="http://schemas.openxmlformats.org/drawingml/2006/main">
            <a:ext uri="{FF2B5EF4-FFF2-40B4-BE49-F238E27FC236}">
              <a16:creationId xmlns:a16="http://schemas.microsoft.com/office/drawing/2014/main" id="{ED4C6F63-36AD-4F02-8A50-FD1227E9A8C4}"/>
            </a:ext>
          </a:extLst>
        </cdr:cNvPr>
        <cdr:cNvSpPr txBox="1"/>
      </cdr:nvSpPr>
      <cdr:spPr>
        <a:xfrm xmlns:a="http://schemas.openxmlformats.org/drawingml/2006/main">
          <a:off x="1287052" y="948548"/>
          <a:ext cx="1295145" cy="3975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800" dirty="0">
              <a:solidFill>
                <a:schemeClr val="bg2">
                  <a:lumMod val="75000"/>
                </a:schemeClr>
              </a:solidFill>
              <a:latin typeface="Century Gothic" panose="020B0502020202020204" pitchFamily="34" charset="0"/>
            </a:rPr>
            <a:t>100</a:t>
          </a:r>
          <a:r>
            <a:rPr lang="es-CO" sz="2000" dirty="0">
              <a:solidFill>
                <a:schemeClr val="bg2">
                  <a:lumMod val="75000"/>
                </a:schemeClr>
              </a:solidFill>
              <a:latin typeface="Century Gothic" panose="020B0502020202020204"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0.41268</cdr:x>
      <cdr:y>0.41337</cdr:y>
    </cdr:from>
    <cdr:to>
      <cdr:x>0.82796</cdr:x>
      <cdr:y>0.58662</cdr:y>
    </cdr:to>
    <cdr:sp macro="" textlink="">
      <cdr:nvSpPr>
        <cdr:cNvPr id="2" name="CuadroTexto 1">
          <a:extLst xmlns:a="http://schemas.openxmlformats.org/drawingml/2006/main">
            <a:ext uri="{FF2B5EF4-FFF2-40B4-BE49-F238E27FC236}">
              <a16:creationId xmlns:a16="http://schemas.microsoft.com/office/drawing/2014/main" id="{ED4C6F63-36AD-4F02-8A50-FD1227E9A8C4}"/>
            </a:ext>
          </a:extLst>
        </cdr:cNvPr>
        <cdr:cNvSpPr txBox="1"/>
      </cdr:nvSpPr>
      <cdr:spPr>
        <a:xfrm xmlns:a="http://schemas.openxmlformats.org/drawingml/2006/main">
          <a:off x="1287052" y="948548"/>
          <a:ext cx="1295145" cy="3975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800" dirty="0">
              <a:solidFill>
                <a:schemeClr val="bg2">
                  <a:lumMod val="75000"/>
                </a:schemeClr>
              </a:solidFill>
              <a:latin typeface="Century Gothic" panose="020B0502020202020204" pitchFamily="34" charset="0"/>
            </a:rPr>
            <a:t>100</a:t>
          </a:r>
          <a:r>
            <a:rPr lang="es-CO" sz="2000" dirty="0">
              <a:solidFill>
                <a:schemeClr val="bg2">
                  <a:lumMod val="75000"/>
                </a:schemeClr>
              </a:solidFill>
              <a:latin typeface="Century Gothic" panose="020B0502020202020204" pitchFamily="34" charset="0"/>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0.41391</cdr:x>
      <cdr:y>0.40609</cdr:y>
    </cdr:from>
    <cdr:to>
      <cdr:x>0.77908</cdr:x>
      <cdr:y>0.5939</cdr:y>
    </cdr:to>
    <cdr:sp macro="" textlink="">
      <cdr:nvSpPr>
        <cdr:cNvPr id="2" name="CuadroTexto 1">
          <a:extLst xmlns:a="http://schemas.openxmlformats.org/drawingml/2006/main">
            <a:ext uri="{FF2B5EF4-FFF2-40B4-BE49-F238E27FC236}">
              <a16:creationId xmlns:a16="http://schemas.microsoft.com/office/drawing/2014/main" id="{AB5F15EA-36F4-4D19-8991-5732E25AA03F}"/>
            </a:ext>
          </a:extLst>
        </cdr:cNvPr>
        <cdr:cNvSpPr txBox="1"/>
      </cdr:nvSpPr>
      <cdr:spPr>
        <a:xfrm xmlns:a="http://schemas.openxmlformats.org/drawingml/2006/main">
          <a:off x="1369722" y="1060900"/>
          <a:ext cx="1208442" cy="4906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2000" dirty="0">
              <a:solidFill>
                <a:schemeClr val="bg2">
                  <a:lumMod val="75000"/>
                </a:schemeClr>
              </a:solidFill>
              <a:latin typeface="Century Gothic" panose="020B0502020202020204" pitchFamily="34" charset="0"/>
            </a:rPr>
            <a:t>11%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7D956-3A4A-4CEB-8F56-1442C7F237AF}" type="datetimeFigureOut">
              <a:rPr lang="es-CO" smtClean="0"/>
              <a:t>10/02/2022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0FE84-3C4B-4782-A9DF-00CB7F51D83A}" type="slidenum">
              <a:rPr lang="es-CO" smtClean="0"/>
              <a:t>‹Nº›</a:t>
            </a:fld>
            <a:endParaRPr lang="es-CO"/>
          </a:p>
        </p:txBody>
      </p:sp>
    </p:spTree>
    <p:extLst>
      <p:ext uri="{BB962C8B-B14F-4D97-AF65-F5344CB8AC3E}">
        <p14:creationId xmlns:p14="http://schemas.microsoft.com/office/powerpoint/2010/main" val="105440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50FE84-3C4B-4782-A9DF-00CB7F51D83A}" type="slidenum">
              <a:rPr lang="es-CO" smtClean="0"/>
              <a:t>18</a:t>
            </a:fld>
            <a:endParaRPr lang="es-CO"/>
          </a:p>
        </p:txBody>
      </p:sp>
    </p:spTree>
    <p:extLst>
      <p:ext uri="{BB962C8B-B14F-4D97-AF65-F5344CB8AC3E}">
        <p14:creationId xmlns:p14="http://schemas.microsoft.com/office/powerpoint/2010/main" val="279857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50FE84-3C4B-4782-A9DF-00CB7F51D83A}" type="slidenum">
              <a:rPr lang="es-CO" smtClean="0"/>
              <a:t>19</a:t>
            </a:fld>
            <a:endParaRPr lang="es-CO"/>
          </a:p>
        </p:txBody>
      </p:sp>
    </p:spTree>
    <p:extLst>
      <p:ext uri="{BB962C8B-B14F-4D97-AF65-F5344CB8AC3E}">
        <p14:creationId xmlns:p14="http://schemas.microsoft.com/office/powerpoint/2010/main" val="235755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6B5AD-A8EA-D743-A0FC-7296DD09F6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61B44E2-013E-364C-BC68-088B48254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9E9B4D3-2345-B947-ADF5-A6C9BF55079F}"/>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5" name="Marcador de pie de página 4">
            <a:extLst>
              <a:ext uri="{FF2B5EF4-FFF2-40B4-BE49-F238E27FC236}">
                <a16:creationId xmlns:a16="http://schemas.microsoft.com/office/drawing/2014/main" id="{D552DEE1-78DC-0F47-8D2A-0F419BED89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20CC09-D2CC-6141-A8F5-5FACD42AA718}"/>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72691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05663-303F-E546-8051-04D73C07DEF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0FAECE2-9B19-5F49-BD41-3B477F6870C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D24D8F06-D0FB-D645-8C0C-57FFED54E5FD}"/>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5" name="Marcador de pie de página 4">
            <a:extLst>
              <a:ext uri="{FF2B5EF4-FFF2-40B4-BE49-F238E27FC236}">
                <a16:creationId xmlns:a16="http://schemas.microsoft.com/office/drawing/2014/main" id="{0557E21A-3018-7143-A999-AD21826879B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E1E6007-6F78-C14A-AED8-18E79C7C2CEA}"/>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305497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B9CF41-E7C9-F140-8E6A-34EA334DEAD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AADA15D-F9BE-8747-8FDD-CF452DA2789A}"/>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EE30BCE8-CF9C-E842-8B88-420BE54D5FD7}"/>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5" name="Marcador de pie de página 4">
            <a:extLst>
              <a:ext uri="{FF2B5EF4-FFF2-40B4-BE49-F238E27FC236}">
                <a16:creationId xmlns:a16="http://schemas.microsoft.com/office/drawing/2014/main" id="{DA906DD8-016F-F444-BEC7-B0BA07756A2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FA2408-5BE6-9B4E-8BF0-9A49EEA5F9AE}"/>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393050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85794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F672E-0F61-EA40-B84A-675E65B2C50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76C30EA-2530-E94A-8FB0-1104CEF5409C}"/>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F45A938F-1171-DE4C-A0F8-9DF362E9FC44}"/>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5" name="Marcador de pie de página 4">
            <a:extLst>
              <a:ext uri="{FF2B5EF4-FFF2-40B4-BE49-F238E27FC236}">
                <a16:creationId xmlns:a16="http://schemas.microsoft.com/office/drawing/2014/main" id="{C230C682-7FA5-A748-8AD4-A11D1AA52C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78FA429-6955-754B-B347-7906B0C65F67}"/>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92311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C1AC5-DD26-BF4D-BEEF-4DACD1A9EB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AA738F0-CEF5-3A44-8D20-4879A0D98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5F2CF256-9EBC-DA48-96CC-2C842DD23981}"/>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5" name="Marcador de pie de página 4">
            <a:extLst>
              <a:ext uri="{FF2B5EF4-FFF2-40B4-BE49-F238E27FC236}">
                <a16:creationId xmlns:a16="http://schemas.microsoft.com/office/drawing/2014/main" id="{2EF963E2-D6F3-5749-876A-9197FED00E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6F6B714-98AC-1449-9753-0E6B91BD6309}"/>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207560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221C4-88A4-B240-A7E5-B330A2C93E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C818267-4C16-3941-9E3F-C810D0A3E4F9}"/>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F8219D71-C259-E642-A4B7-6C8CB3EEE54B}"/>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1784BBB8-10FB-4A40-A0C6-05890539124B}"/>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6" name="Marcador de pie de página 5">
            <a:extLst>
              <a:ext uri="{FF2B5EF4-FFF2-40B4-BE49-F238E27FC236}">
                <a16:creationId xmlns:a16="http://schemas.microsoft.com/office/drawing/2014/main" id="{8B6DB84B-9358-DB41-9468-189DE68D226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84A8827-92A8-0349-8FBC-BDC9CA66C3F2}"/>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30541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B1BD8-523D-6D42-86D0-196D6794903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25A99B-AEA5-4F4C-8E6F-1AD2A5153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FE2EFA69-2455-8E4A-875C-5BE3E180A9B2}"/>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7273AABD-1476-1B42-A5AF-8561E08D5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920B5860-6CA1-0D40-8A02-16BC1A5FE43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D42CC132-4009-5240-8CE3-B74C691633C5}"/>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8" name="Marcador de pie de página 7">
            <a:extLst>
              <a:ext uri="{FF2B5EF4-FFF2-40B4-BE49-F238E27FC236}">
                <a16:creationId xmlns:a16="http://schemas.microsoft.com/office/drawing/2014/main" id="{9CC9834C-6565-8640-A5CC-46F2DD825BB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27F87A7-7DA9-B543-A4F8-D3A3AB82CF2C}"/>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260691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60336-01F9-A549-9FFE-8AB2A8E646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8EB12AC-EFA8-0748-8FE9-AD0E0681F35B}"/>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4" name="Marcador de pie de página 3">
            <a:extLst>
              <a:ext uri="{FF2B5EF4-FFF2-40B4-BE49-F238E27FC236}">
                <a16:creationId xmlns:a16="http://schemas.microsoft.com/office/drawing/2014/main" id="{C4A00E2E-8B4D-CC41-9A70-3A941917FD3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E8EABCE-91B8-3B45-ABBE-C81C6A1DAC11}"/>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31315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D68599-992A-DE49-BFC4-23F833A70C6B}"/>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3" name="Marcador de pie de página 2">
            <a:extLst>
              <a:ext uri="{FF2B5EF4-FFF2-40B4-BE49-F238E27FC236}">
                <a16:creationId xmlns:a16="http://schemas.microsoft.com/office/drawing/2014/main" id="{438413AE-A7CC-854B-AB22-C6BC375E209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7DABF02-15FD-9340-937D-288A10303FF9}"/>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119164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84E02-FD6B-7F41-B64F-F7076A303E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9C097F-5F1D-7F4E-8716-C79D2DD0E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8D61C799-335B-5F47-BA27-FA4EFB3D8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D438472B-8F70-764A-AE17-71DA186EECC9}"/>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6" name="Marcador de pie de página 5">
            <a:extLst>
              <a:ext uri="{FF2B5EF4-FFF2-40B4-BE49-F238E27FC236}">
                <a16:creationId xmlns:a16="http://schemas.microsoft.com/office/drawing/2014/main" id="{7638665C-C08B-6746-9787-0EC4F6AD91B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B0CADA5-4696-5E4B-B86B-B1A6B5505795}"/>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65143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AA866-C477-3644-A724-BA607C4097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34F6F4A-CFCB-7A48-9314-82D126501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A771775-632D-EF4F-8912-C39606D15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1B6CFBC4-E236-D744-BBF5-0EF526DAC364}"/>
              </a:ext>
            </a:extLst>
          </p:cNvPr>
          <p:cNvSpPr>
            <a:spLocks noGrp="1"/>
          </p:cNvSpPr>
          <p:nvPr>
            <p:ph type="dt" sz="half" idx="10"/>
          </p:nvPr>
        </p:nvSpPr>
        <p:spPr/>
        <p:txBody>
          <a:bodyPr/>
          <a:lstStyle/>
          <a:p>
            <a:fld id="{8CED900B-F3CA-EC4D-B912-004BC1629AA6}" type="datetimeFigureOut">
              <a:rPr lang="es-CO" smtClean="0"/>
              <a:t>10/02/2022</a:t>
            </a:fld>
            <a:endParaRPr lang="es-CO"/>
          </a:p>
        </p:txBody>
      </p:sp>
      <p:sp>
        <p:nvSpPr>
          <p:cNvPr id="6" name="Marcador de pie de página 5">
            <a:extLst>
              <a:ext uri="{FF2B5EF4-FFF2-40B4-BE49-F238E27FC236}">
                <a16:creationId xmlns:a16="http://schemas.microsoft.com/office/drawing/2014/main" id="{DB056B54-7C07-9F4C-B122-BD6F54EF9C4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FC75F1F-D7F3-CF41-A564-D0E1CCB1867C}"/>
              </a:ext>
            </a:extLst>
          </p:cNvPr>
          <p:cNvSpPr>
            <a:spLocks noGrp="1"/>
          </p:cNvSpPr>
          <p:nvPr>
            <p:ph type="sldNum" sz="quarter" idx="12"/>
          </p:nvPr>
        </p:nvSpPr>
        <p:spPr/>
        <p:txBody>
          <a:bodyPr/>
          <a:lstStyle/>
          <a:p>
            <a:fld id="{2B6BACDA-C362-2C45-B99B-E7DD1F95CBF3}" type="slidenum">
              <a:rPr lang="es-CO" smtClean="0"/>
              <a:t>‹Nº›</a:t>
            </a:fld>
            <a:endParaRPr lang="es-CO"/>
          </a:p>
        </p:txBody>
      </p:sp>
    </p:spTree>
    <p:extLst>
      <p:ext uri="{BB962C8B-B14F-4D97-AF65-F5344CB8AC3E}">
        <p14:creationId xmlns:p14="http://schemas.microsoft.com/office/powerpoint/2010/main" val="119877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A2DBE2-25BE-A945-ACCE-8BE97A080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E039363-C8B3-7240-8D02-B744DB812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687A647F-722D-7240-AF65-B117F7C4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D900B-F3CA-EC4D-B912-004BC1629AA6}" type="datetimeFigureOut">
              <a:rPr lang="es-CO" smtClean="0"/>
              <a:t>10/02/2022</a:t>
            </a:fld>
            <a:endParaRPr lang="es-CO"/>
          </a:p>
        </p:txBody>
      </p:sp>
      <p:sp>
        <p:nvSpPr>
          <p:cNvPr id="5" name="Marcador de pie de página 4">
            <a:extLst>
              <a:ext uri="{FF2B5EF4-FFF2-40B4-BE49-F238E27FC236}">
                <a16:creationId xmlns:a16="http://schemas.microsoft.com/office/drawing/2014/main" id="{C0DBF1A0-A302-764B-A7A2-E275A3A88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EF1DB11-5173-D448-AB7D-05EED5FDD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BACDA-C362-2C45-B99B-E7DD1F95CBF3}" type="slidenum">
              <a:rPr lang="es-CO" smtClean="0"/>
              <a:t>‹Nº›</a:t>
            </a:fld>
            <a:endParaRPr lang="es-CO"/>
          </a:p>
        </p:txBody>
      </p:sp>
    </p:spTree>
    <p:extLst>
      <p:ext uri="{BB962C8B-B14F-4D97-AF65-F5344CB8AC3E}">
        <p14:creationId xmlns:p14="http://schemas.microsoft.com/office/powerpoint/2010/main" val="371166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373F6C2-5864-C041-A660-EC07C8587BCA}"/>
              </a:ext>
            </a:extLst>
          </p:cNvPr>
          <p:cNvPicPr>
            <a:picLocks noChangeAspect="1"/>
          </p:cNvPicPr>
          <p:nvPr/>
        </p:nvPicPr>
        <p:blipFill rotWithShape="1">
          <a:blip r:embed="rId2"/>
          <a:srcRect b="47706"/>
          <a:stretch/>
        </p:blipFill>
        <p:spPr>
          <a:xfrm>
            <a:off x="0" y="0"/>
            <a:ext cx="12192000" cy="3586348"/>
          </a:xfrm>
          <a:prstGeom prst="rect">
            <a:avLst/>
          </a:prstGeom>
        </p:spPr>
      </p:pic>
      <p:sp>
        <p:nvSpPr>
          <p:cNvPr id="8" name="CuadroTexto 7">
            <a:extLst>
              <a:ext uri="{FF2B5EF4-FFF2-40B4-BE49-F238E27FC236}">
                <a16:creationId xmlns:a16="http://schemas.microsoft.com/office/drawing/2014/main" id="{34572C86-DA2E-C447-85C4-EFBB09D57E26}"/>
              </a:ext>
            </a:extLst>
          </p:cNvPr>
          <p:cNvSpPr txBox="1"/>
          <p:nvPr/>
        </p:nvSpPr>
        <p:spPr>
          <a:xfrm>
            <a:off x="2945081" y="5314089"/>
            <a:ext cx="4726380" cy="707886"/>
          </a:xfrm>
          <a:prstGeom prst="rect">
            <a:avLst/>
          </a:prstGeom>
          <a:noFill/>
        </p:spPr>
        <p:txBody>
          <a:bodyPr wrap="square" lIns="91440" tIns="45720" rIns="91440" bIns="45720" rtlCol="0" anchor="t">
            <a:spAutoFit/>
          </a:bodyPr>
          <a:lstStyle/>
          <a:p>
            <a:pPr algn="r"/>
            <a:r>
              <a:rPr lang="es-CO" sz="4000" b="1" dirty="0"/>
              <a:t>Diciembre 2021</a:t>
            </a:r>
            <a:endParaRPr lang="es-ES" sz="4000" dirty="0">
              <a:solidFill>
                <a:schemeClr val="bg1"/>
              </a:solidFill>
              <a:latin typeface="Arial"/>
              <a:cs typeface="Arial"/>
            </a:endParaRPr>
          </a:p>
        </p:txBody>
      </p:sp>
      <p:sp>
        <p:nvSpPr>
          <p:cNvPr id="2" name="Rectángulo 1"/>
          <p:cNvSpPr/>
          <p:nvPr/>
        </p:nvSpPr>
        <p:spPr>
          <a:xfrm>
            <a:off x="239485" y="3850054"/>
            <a:ext cx="11713029" cy="1200329"/>
          </a:xfrm>
          <a:prstGeom prst="rect">
            <a:avLst/>
          </a:prstGeom>
        </p:spPr>
        <p:txBody>
          <a:bodyPr wrap="square">
            <a:spAutoFit/>
          </a:bodyPr>
          <a:lstStyle/>
          <a:p>
            <a:pPr algn="ctr"/>
            <a:r>
              <a:rPr lang="es-ES" sz="7000" b="1" dirty="0">
                <a:solidFill>
                  <a:srgbClr val="002060"/>
                </a:solidFill>
                <a:effectLst>
                  <a:outerShdw blurRad="38100" dist="38100" dir="2700000" algn="tl">
                    <a:srgbClr val="000000">
                      <a:alpha val="43137"/>
                    </a:srgbClr>
                  </a:outerShdw>
                </a:effectLst>
                <a:cs typeface="Arial"/>
              </a:rPr>
              <a:t>Seguimiento Plan Institucional</a:t>
            </a:r>
          </a:p>
        </p:txBody>
      </p:sp>
    </p:spTree>
    <p:extLst>
      <p:ext uri="{BB962C8B-B14F-4D97-AF65-F5344CB8AC3E}">
        <p14:creationId xmlns:p14="http://schemas.microsoft.com/office/powerpoint/2010/main" val="47106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graphicFrame>
        <p:nvGraphicFramePr>
          <p:cNvPr id="6" name="Tabla 5"/>
          <p:cNvGraphicFramePr>
            <a:graphicFrameLocks noGrp="1"/>
          </p:cNvGraphicFramePr>
          <p:nvPr/>
        </p:nvGraphicFramePr>
        <p:xfrm>
          <a:off x="531677" y="2457751"/>
          <a:ext cx="10904602" cy="2621280"/>
        </p:xfrm>
        <a:graphic>
          <a:graphicData uri="http://schemas.openxmlformats.org/drawingml/2006/table">
            <a:tbl>
              <a:tblPr firstRow="1" bandRow="1">
                <a:tableStyleId>{5C22544A-7EE6-4342-B048-85BDC9FD1C3A}</a:tableStyleId>
              </a:tblPr>
              <a:tblGrid>
                <a:gridCol w="1672573">
                  <a:extLst>
                    <a:ext uri="{9D8B030D-6E8A-4147-A177-3AD203B41FA5}">
                      <a16:colId xmlns:a16="http://schemas.microsoft.com/office/drawing/2014/main" val="451879710"/>
                    </a:ext>
                  </a:extLst>
                </a:gridCol>
                <a:gridCol w="1743407">
                  <a:extLst>
                    <a:ext uri="{9D8B030D-6E8A-4147-A177-3AD203B41FA5}">
                      <a16:colId xmlns:a16="http://schemas.microsoft.com/office/drawing/2014/main" val="3374225176"/>
                    </a:ext>
                  </a:extLst>
                </a:gridCol>
                <a:gridCol w="1302792">
                  <a:extLst>
                    <a:ext uri="{9D8B030D-6E8A-4147-A177-3AD203B41FA5}">
                      <a16:colId xmlns:a16="http://schemas.microsoft.com/office/drawing/2014/main" val="2017577036"/>
                    </a:ext>
                  </a:extLst>
                </a:gridCol>
                <a:gridCol w="2124116">
                  <a:extLst>
                    <a:ext uri="{9D8B030D-6E8A-4147-A177-3AD203B41FA5}">
                      <a16:colId xmlns:a16="http://schemas.microsoft.com/office/drawing/2014/main" val="4076019787"/>
                    </a:ext>
                  </a:extLst>
                </a:gridCol>
                <a:gridCol w="4061714">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Actual  </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Viceministerio Técnico</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b="1" dirty="0">
                          <a:solidFill>
                            <a:schemeClr val="tx1"/>
                          </a:solidFill>
                          <a:latin typeface="Century Gothic" panose="020B0502020202020204" pitchFamily="34" charset="0"/>
                        </a:rPr>
                        <a:t>Ini.2019.2022.GM3.009 </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buFontTx/>
                        <a:buNone/>
                      </a:pPr>
                      <a:r>
                        <a:rPr lang="es-ES" sz="1100" kern="1200" dirty="0">
                          <a:solidFill>
                            <a:schemeClr val="tx1"/>
                          </a:solidFill>
                          <a:latin typeface="Century Gothic"/>
                          <a:ea typeface="+mn-ea"/>
                          <a:cs typeface="+mn-cs"/>
                        </a:rPr>
                        <a:t>Eliminar la tarea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kern="1200" dirty="0">
                          <a:solidFill>
                            <a:schemeClr val="tx1"/>
                          </a:solidFill>
                          <a:latin typeface="Century Gothic"/>
                          <a:ea typeface="+mn-ea"/>
                          <a:cs typeface="+mn-cs"/>
                        </a:rPr>
                        <a:t>Nombre de la Tarea:</a:t>
                      </a:r>
                    </a:p>
                    <a:p>
                      <a:pPr marL="0" lvl="0" indent="0" algn="just">
                        <a:buNone/>
                      </a:pPr>
                      <a:r>
                        <a:rPr lang="es-ES" sz="1100" kern="1200" noProof="0" dirty="0">
                          <a:solidFill>
                            <a:schemeClr val="tx1"/>
                          </a:solidFill>
                          <a:latin typeface="Century Gothic"/>
                          <a:ea typeface="+mn-ea"/>
                          <a:cs typeface="+mn-cs"/>
                        </a:rPr>
                        <a:t>Diseñar y expedir la Metodología de cálculo del valor del ingreso al productor de los combustibles líquidos.</a:t>
                      </a:r>
                      <a:endParaRPr lang="es-ES" sz="1100" kern="1200" dirty="0">
                        <a:solidFill>
                          <a:schemeClr val="tx1"/>
                        </a:solidFill>
                        <a:latin typeface="Century Gothic"/>
                        <a:ea typeface="+mn-ea"/>
                        <a:cs typeface="+mn-cs"/>
                      </a:endParaRPr>
                    </a:p>
                    <a:p>
                      <a:pPr marL="0" lvl="0" indent="0" algn="just">
                        <a:buNone/>
                      </a:pPr>
                      <a:endParaRPr lang="es-ES" sz="1100" kern="1200" noProof="0" dirty="0">
                        <a:solidFill>
                          <a:schemeClr val="tx1"/>
                        </a:solidFill>
                        <a:latin typeface="Century Gothic"/>
                        <a:ea typeface="+mn-ea"/>
                        <a:cs typeface="+mn-cs"/>
                      </a:endParaRPr>
                    </a:p>
                    <a:p>
                      <a:pPr marL="0" indent="0" algn="just">
                        <a:buFontTx/>
                        <a:buNone/>
                      </a:pPr>
                      <a:r>
                        <a:rPr lang="es-ES" sz="1100" b="1" kern="1200" dirty="0">
                          <a:solidFill>
                            <a:schemeClr val="tx1"/>
                          </a:solidFill>
                          <a:latin typeface="Century Gothic"/>
                          <a:ea typeface="+mn-ea"/>
                          <a:cs typeface="+mn-cs"/>
                        </a:rPr>
                        <a:t>Descripción:</a:t>
                      </a:r>
                    </a:p>
                    <a:p>
                      <a:pPr marL="0" lvl="0" indent="0" algn="just">
                        <a:buNone/>
                      </a:pPr>
                      <a:r>
                        <a:rPr lang="es-ES" sz="1100" kern="1200" noProof="0" dirty="0">
                          <a:solidFill>
                            <a:schemeClr val="tx1"/>
                          </a:solidFill>
                          <a:latin typeface="Century Gothic"/>
                          <a:ea typeface="+mn-ea"/>
                          <a:cs typeface="+mn-cs"/>
                        </a:rPr>
                        <a:t>Metodología de fijación de precios y política de estabilización de los combustibles líquidos.</a:t>
                      </a:r>
                      <a:endParaRPr lang="es-CO" sz="1100" kern="1200" noProof="0" dirty="0">
                        <a:solidFill>
                          <a:schemeClr val="tx1"/>
                        </a:solidFill>
                        <a:latin typeface="Century Gothic"/>
                        <a:ea typeface="+mn-ea"/>
                        <a:cs typeface="+mn-cs"/>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endParaRPr lang="es-ES" sz="1100" kern="1200" dirty="0">
                        <a:solidFill>
                          <a:schemeClr val="tx1"/>
                        </a:solidFill>
                        <a:latin typeface="Century Gothic" panose="020B0502020202020204" pitchFamily="34" charset="0"/>
                        <a:ea typeface="+mn-ea"/>
                        <a:cs typeface="+mn-cs"/>
                      </a:endParaRPr>
                    </a:p>
                    <a:p>
                      <a:pPr marL="0" lvl="0" indent="0" algn="just">
                        <a:buNone/>
                      </a:pPr>
                      <a:r>
                        <a:rPr lang="es-CO" sz="1100" kern="1200" noProof="0" dirty="0">
                          <a:solidFill>
                            <a:schemeClr val="tx1"/>
                          </a:solidFill>
                          <a:latin typeface="Century Gothic"/>
                          <a:ea typeface="+mn-ea"/>
                          <a:cs typeface="+mn-cs"/>
                        </a:rPr>
                        <a:t>Dada la coyuntura inflacionaria actual y la incertidumbre con respecto al comportamiento de los precios de distintos productos, se sugiere eliminar la tarea para el año 2022, con la salvedad de que posiblemente se solicite incluirla más adelante en caso de que exista un entorno más favorable para su expedición. </a:t>
                      </a:r>
                      <a:endParaRPr lang="es-CO" sz="1100" kern="1200" dirty="0">
                        <a:solidFill>
                          <a:schemeClr val="tx1"/>
                        </a:solidFill>
                        <a:latin typeface="Century Gothic"/>
                        <a:ea typeface="+mn-ea"/>
                        <a:cs typeface="+mn-cs"/>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4" name="CuadroTexto 8">
            <a:extLst>
              <a:ext uri="{FF2B5EF4-FFF2-40B4-BE49-F238E27FC236}">
                <a16:creationId xmlns:a16="http://schemas.microsoft.com/office/drawing/2014/main" id="{092737F0-A36E-486A-A7D8-C13E1354ADDD}"/>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
        <p:nvSpPr>
          <p:cNvPr id="2" name="Rectángulo 1">
            <a:extLst>
              <a:ext uri="{FF2B5EF4-FFF2-40B4-BE49-F238E27FC236}">
                <a16:creationId xmlns:a16="http://schemas.microsoft.com/office/drawing/2014/main" id="{6DB46070-AE26-412C-BE40-E48429D8287A}"/>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spTree>
    <p:extLst>
      <p:ext uri="{BB962C8B-B14F-4D97-AF65-F5344CB8AC3E}">
        <p14:creationId xmlns:p14="http://schemas.microsoft.com/office/powerpoint/2010/main" val="281867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graphicFrame>
        <p:nvGraphicFramePr>
          <p:cNvPr id="6" name="Tabla 5"/>
          <p:cNvGraphicFramePr>
            <a:graphicFrameLocks noGrp="1"/>
          </p:cNvGraphicFramePr>
          <p:nvPr/>
        </p:nvGraphicFramePr>
        <p:xfrm>
          <a:off x="531677" y="2457751"/>
          <a:ext cx="11201138" cy="3124200"/>
        </p:xfrm>
        <a:graphic>
          <a:graphicData uri="http://schemas.openxmlformats.org/drawingml/2006/table">
            <a:tbl>
              <a:tblPr firstRow="1" bandRow="1">
                <a:tableStyleId>{5C22544A-7EE6-4342-B048-85BDC9FD1C3A}</a:tableStyleId>
              </a:tblPr>
              <a:tblGrid>
                <a:gridCol w="1402631">
                  <a:extLst>
                    <a:ext uri="{9D8B030D-6E8A-4147-A177-3AD203B41FA5}">
                      <a16:colId xmlns:a16="http://schemas.microsoft.com/office/drawing/2014/main" val="451879710"/>
                    </a:ext>
                  </a:extLst>
                </a:gridCol>
                <a:gridCol w="1462033">
                  <a:extLst>
                    <a:ext uri="{9D8B030D-6E8A-4147-A177-3AD203B41FA5}">
                      <a16:colId xmlns:a16="http://schemas.microsoft.com/office/drawing/2014/main" val="3374225176"/>
                    </a:ext>
                  </a:extLst>
                </a:gridCol>
                <a:gridCol w="1092530">
                  <a:extLst>
                    <a:ext uri="{9D8B030D-6E8A-4147-A177-3AD203B41FA5}">
                      <a16:colId xmlns:a16="http://schemas.microsoft.com/office/drawing/2014/main" val="2017577036"/>
                    </a:ext>
                  </a:extLst>
                </a:gridCol>
                <a:gridCol w="1781298">
                  <a:extLst>
                    <a:ext uri="{9D8B030D-6E8A-4147-A177-3AD203B41FA5}">
                      <a16:colId xmlns:a16="http://schemas.microsoft.com/office/drawing/2014/main" val="4076019787"/>
                    </a:ext>
                  </a:extLst>
                </a:gridCol>
                <a:gridCol w="2056466">
                  <a:extLst>
                    <a:ext uri="{9D8B030D-6E8A-4147-A177-3AD203B41FA5}">
                      <a16:colId xmlns:a16="http://schemas.microsoft.com/office/drawing/2014/main" val="3841574869"/>
                    </a:ext>
                  </a:extLst>
                </a:gridCol>
                <a:gridCol w="3406180">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Actual  </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Propuesta</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Dirección de Tecnología</a:t>
                      </a:r>
                    </a:p>
                    <a:p>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b="1" dirty="0">
                          <a:solidFill>
                            <a:schemeClr val="tx1"/>
                          </a:solidFill>
                          <a:latin typeface="Century Gothic" panose="020B0502020202020204" pitchFamily="34" charset="0"/>
                        </a:rPr>
                        <a:t>Ini.2019.2022.GR2.003</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buFontTx/>
                        <a:buNone/>
                      </a:pPr>
                      <a:r>
                        <a:rPr lang="es-ES" sz="1100" dirty="0">
                          <a:solidFill>
                            <a:schemeClr val="tx1"/>
                          </a:solidFill>
                          <a:latin typeface="Century Gothic" panose="020B0502020202020204" pitchFamily="34" charset="0"/>
                        </a:rPr>
                        <a:t>Modificación en el nombre y la descripción de la tarea.</a:t>
                      </a:r>
                    </a:p>
                    <a:p>
                      <a:pPr marL="0" indent="0">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Realizar la implementación del PETI/PETIC Institucional.</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Coordinar y gestionar la implementación del PETI institucional.</a:t>
                      </a: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Realizar la implementación del PETI Institucional.</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Definir y adoptar los mecanismos de seguimiento y control a la implementación de las iniciativas formuladas en el PETI INSTITUCIONAL 2022 - 2025 </a:t>
                      </a: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dirty="0">
                          <a:solidFill>
                            <a:schemeClr val="tx1"/>
                          </a:solidFill>
                          <a:latin typeface="Century Gothic" panose="020B0502020202020204" pitchFamily="34" charset="0"/>
                        </a:rPr>
                        <a:t>Para referirse al Plan Estratégico de Tecnologías de la Información y las Telecomunicaciones, se usan indistintamente las siglas PETIC o PETI. </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dirty="0">
                          <a:solidFill>
                            <a:schemeClr val="tx1"/>
                          </a:solidFill>
                          <a:latin typeface="Century Gothic" panose="020B0502020202020204" pitchFamily="34" charset="0"/>
                        </a:rPr>
                        <a:t>Por tal motivo es redundante e incorrecto usar las dos siglas. Se elige la que se ha venido utilizando desde el año pasado durante el proyecto de diseño y formulación del PETI y de igual forma se acoge la sugerencia por parte de la Oficina Asesora de Planeación - OAP orientada a ampliar y precisar el alcance la tarea.</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4" name="CuadroTexto 8">
            <a:extLst>
              <a:ext uri="{FF2B5EF4-FFF2-40B4-BE49-F238E27FC236}">
                <a16:creationId xmlns:a16="http://schemas.microsoft.com/office/drawing/2014/main" id="{092737F0-A36E-486A-A7D8-C13E1354ADDD}"/>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132312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graphicFrame>
        <p:nvGraphicFramePr>
          <p:cNvPr id="6" name="Tabla 5"/>
          <p:cNvGraphicFramePr>
            <a:graphicFrameLocks noGrp="1"/>
          </p:cNvGraphicFramePr>
          <p:nvPr/>
        </p:nvGraphicFramePr>
        <p:xfrm>
          <a:off x="531677" y="2457751"/>
          <a:ext cx="11106141" cy="2621280"/>
        </p:xfrm>
        <a:graphic>
          <a:graphicData uri="http://schemas.openxmlformats.org/drawingml/2006/table">
            <a:tbl>
              <a:tblPr firstRow="1" bandRow="1">
                <a:tableStyleId>{5C22544A-7EE6-4342-B048-85BDC9FD1C3A}</a:tableStyleId>
              </a:tblPr>
              <a:tblGrid>
                <a:gridCol w="1392828">
                  <a:extLst>
                    <a:ext uri="{9D8B030D-6E8A-4147-A177-3AD203B41FA5}">
                      <a16:colId xmlns:a16="http://schemas.microsoft.com/office/drawing/2014/main" val="451879710"/>
                    </a:ext>
                  </a:extLst>
                </a:gridCol>
                <a:gridCol w="2062846">
                  <a:extLst>
                    <a:ext uri="{9D8B030D-6E8A-4147-A177-3AD203B41FA5}">
                      <a16:colId xmlns:a16="http://schemas.microsoft.com/office/drawing/2014/main" val="3374225176"/>
                    </a:ext>
                  </a:extLst>
                </a:gridCol>
                <a:gridCol w="1317929">
                  <a:extLst>
                    <a:ext uri="{9D8B030D-6E8A-4147-A177-3AD203B41FA5}">
                      <a16:colId xmlns:a16="http://schemas.microsoft.com/office/drawing/2014/main" val="2017577036"/>
                    </a:ext>
                  </a:extLst>
                </a:gridCol>
                <a:gridCol w="3399333">
                  <a:extLst>
                    <a:ext uri="{9D8B030D-6E8A-4147-A177-3AD203B41FA5}">
                      <a16:colId xmlns:a16="http://schemas.microsoft.com/office/drawing/2014/main" val="4076019787"/>
                    </a:ext>
                  </a:extLst>
                </a:gridCol>
                <a:gridCol w="2933205">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Actual  </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Dirección de Tecnología</a:t>
                      </a:r>
                    </a:p>
                    <a:p>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lvl="0" algn="ctr">
                        <a:buNone/>
                      </a:pPr>
                      <a:r>
                        <a:rPr lang="es-MX" sz="1100" b="1" i="0" u="none" strike="noStrike" noProof="0" dirty="0">
                          <a:effectLst/>
                          <a:latin typeface="Century Gothic"/>
                        </a:rPr>
                        <a:t>Ini.2019.2022.GR2.004</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buFontTx/>
                        <a:buNone/>
                      </a:pPr>
                      <a:r>
                        <a:rPr lang="es-CO" sz="1100" dirty="0">
                          <a:solidFill>
                            <a:schemeClr val="tx1"/>
                          </a:solidFill>
                          <a:latin typeface="Century Gothic" panose="020B0502020202020204" pitchFamily="34" charset="0"/>
                        </a:rPr>
                        <a:t>Eliminar  tarea</a:t>
                      </a:r>
                    </a:p>
                    <a:p>
                      <a:pPr marL="0" indent="0">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Gestionar la formalización de los indicadores del Modelo Seguridad y Privacidad de la información en el comité de Desempeño Institucional.</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Definir indicadores para medir la eficiencia y eficacia del sistema de gestión de seguridad y privacidad de la información (MSPI) de la entidad, aprobarlos mediante el comité de gestión y desempeño institucional, implementarlos y actualizarlos mediante un proceso de mejora continua.</a:t>
                      </a: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dirty="0">
                          <a:solidFill>
                            <a:schemeClr val="tx1"/>
                          </a:solidFill>
                          <a:latin typeface="Century Gothic" panose="020B0502020202020204" pitchFamily="34" charset="0"/>
                        </a:rPr>
                        <a:t>Se solicita la eliminación puesto que el indicador ya fue aprobado en el comité del 17 y 20 de diciembre de 2021.</a:t>
                      </a:r>
                    </a:p>
                    <a:p>
                      <a:pPr marL="0" indent="0" algn="just">
                        <a:buFontTx/>
                        <a:buNone/>
                      </a:pP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2" name="CuadroTexto 8">
            <a:extLst>
              <a:ext uri="{FF2B5EF4-FFF2-40B4-BE49-F238E27FC236}">
                <a16:creationId xmlns:a16="http://schemas.microsoft.com/office/drawing/2014/main" id="{EBA8E6BE-3633-4AA1-85E9-A9C39B4FD639}"/>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110499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graphicFrame>
        <p:nvGraphicFramePr>
          <p:cNvPr id="6" name="Tabla 5"/>
          <p:cNvGraphicFramePr>
            <a:graphicFrameLocks noGrp="1"/>
          </p:cNvGraphicFramePr>
          <p:nvPr/>
        </p:nvGraphicFramePr>
        <p:xfrm>
          <a:off x="531677" y="2457751"/>
          <a:ext cx="11106141" cy="2956560"/>
        </p:xfrm>
        <a:graphic>
          <a:graphicData uri="http://schemas.openxmlformats.org/drawingml/2006/table">
            <a:tbl>
              <a:tblPr firstRow="1" bandRow="1">
                <a:tableStyleId>{5C22544A-7EE6-4342-B048-85BDC9FD1C3A}</a:tableStyleId>
              </a:tblPr>
              <a:tblGrid>
                <a:gridCol w="1392828">
                  <a:extLst>
                    <a:ext uri="{9D8B030D-6E8A-4147-A177-3AD203B41FA5}">
                      <a16:colId xmlns:a16="http://schemas.microsoft.com/office/drawing/2014/main" val="451879710"/>
                    </a:ext>
                  </a:extLst>
                </a:gridCol>
                <a:gridCol w="2062846">
                  <a:extLst>
                    <a:ext uri="{9D8B030D-6E8A-4147-A177-3AD203B41FA5}">
                      <a16:colId xmlns:a16="http://schemas.microsoft.com/office/drawing/2014/main" val="3374225176"/>
                    </a:ext>
                  </a:extLst>
                </a:gridCol>
                <a:gridCol w="1317929">
                  <a:extLst>
                    <a:ext uri="{9D8B030D-6E8A-4147-A177-3AD203B41FA5}">
                      <a16:colId xmlns:a16="http://schemas.microsoft.com/office/drawing/2014/main" val="2017577036"/>
                    </a:ext>
                  </a:extLst>
                </a:gridCol>
                <a:gridCol w="3399333">
                  <a:extLst>
                    <a:ext uri="{9D8B030D-6E8A-4147-A177-3AD203B41FA5}">
                      <a16:colId xmlns:a16="http://schemas.microsoft.com/office/drawing/2014/main" val="4076019787"/>
                    </a:ext>
                  </a:extLst>
                </a:gridCol>
                <a:gridCol w="2933205">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Propuesta</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Dirección de Tecnología</a:t>
                      </a:r>
                    </a:p>
                    <a:p>
                      <a:pPr algn="ctr"/>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b="1" dirty="0">
                          <a:solidFill>
                            <a:schemeClr val="tx1"/>
                          </a:solidFill>
                          <a:latin typeface="Century Gothic" panose="020B0502020202020204" pitchFamily="34" charset="0"/>
                        </a:rPr>
                        <a:t>Ini.2019.2022.GR2.004</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i="0" u="none" strike="noStrike" kern="1200" dirty="0">
                          <a:solidFill>
                            <a:schemeClr val="tx1"/>
                          </a:solidFill>
                          <a:effectLst/>
                          <a:latin typeface="Century Gothic"/>
                          <a:ea typeface="+mn-ea"/>
                          <a:cs typeface="Arial"/>
                        </a:rPr>
                        <a:t>Crear</a:t>
                      </a:r>
                      <a:r>
                        <a:rPr lang="es-MX" sz="1100" b="0" i="0" u="none" strike="noStrike" kern="1200" baseline="0" dirty="0">
                          <a:solidFill>
                            <a:schemeClr val="tx1"/>
                          </a:solidFill>
                          <a:effectLst/>
                          <a:latin typeface="Century Gothic"/>
                          <a:ea typeface="+mn-ea"/>
                          <a:cs typeface="Arial"/>
                        </a:rPr>
                        <a:t> tarea</a:t>
                      </a:r>
                      <a:r>
                        <a:rPr lang="es-MX" sz="1100" b="0" i="0" u="none" strike="noStrike" kern="1200" dirty="0">
                          <a:solidFill>
                            <a:schemeClr val="tx1"/>
                          </a:solidFill>
                          <a:effectLst/>
                          <a:latin typeface="Century Gothic"/>
                          <a:ea typeface="+mn-ea"/>
                          <a:cs typeface="Arial"/>
                        </a:rPr>
                        <a:t>.</a:t>
                      </a:r>
                    </a:p>
                    <a:p>
                      <a:pPr marL="0" indent="0" algn="ctr">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Gestionar la implementación de un SOAR. </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Llevar a cabo  la adquisición e implementación de un servicio de SOAR para reforzar la estrategia de seguridad del MHCP.</a:t>
                      </a: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a:solidFill>
                            <a:srgbClr val="000000"/>
                          </a:solidFill>
                          <a:effectLst/>
                          <a:latin typeface="Century Gothic"/>
                          <a:ea typeface="+mn-ea"/>
                          <a:cs typeface="Arial"/>
                        </a:rPr>
                        <a:t>Debido a l</a:t>
                      </a:r>
                      <a:r>
                        <a:rPr lang="es-ES" sz="1100" b="0" i="0" u="none" strike="noStrike" kern="1200" dirty="0">
                          <a:solidFill>
                            <a:srgbClr val="000000"/>
                          </a:solidFill>
                          <a:effectLst/>
                          <a:latin typeface="Century Gothic"/>
                          <a:ea typeface="+mn-ea"/>
                          <a:cs typeface="Arial"/>
                        </a:rPr>
                        <a:t>a adquisición de la plataforma SOAR (Security Orchestration Automation and Response) representa un fortalecimiento significativo de la gestión que la DT debe realizar respecto al monitoreo y protección de los elementos que constituyen la plataforma tecnológica del MHCP, para efectos de lograr un óptimo aprovechamiento de la información relacionada con la detección oportuna de eventos que preceden eventuales incidentes de seguridad.</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2" name="CuadroTexto 8">
            <a:extLst>
              <a:ext uri="{FF2B5EF4-FFF2-40B4-BE49-F238E27FC236}">
                <a16:creationId xmlns:a16="http://schemas.microsoft.com/office/drawing/2014/main" id="{5CB0D08B-3FBE-4442-9EFD-136415AF2BF0}"/>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199357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graphicFrame>
        <p:nvGraphicFramePr>
          <p:cNvPr id="6" name="Tabla 5"/>
          <p:cNvGraphicFramePr>
            <a:graphicFrameLocks noGrp="1"/>
          </p:cNvGraphicFramePr>
          <p:nvPr/>
        </p:nvGraphicFramePr>
        <p:xfrm>
          <a:off x="399585" y="2453268"/>
          <a:ext cx="11239025" cy="2788920"/>
        </p:xfrm>
        <a:graphic>
          <a:graphicData uri="http://schemas.openxmlformats.org/drawingml/2006/table">
            <a:tbl>
              <a:tblPr firstRow="1" bandRow="1">
                <a:tableStyleId>{5C22544A-7EE6-4342-B048-85BDC9FD1C3A}</a:tableStyleId>
              </a:tblPr>
              <a:tblGrid>
                <a:gridCol w="1431073">
                  <a:extLst>
                    <a:ext uri="{9D8B030D-6E8A-4147-A177-3AD203B41FA5}">
                      <a16:colId xmlns:a16="http://schemas.microsoft.com/office/drawing/2014/main" val="451879710"/>
                    </a:ext>
                  </a:extLst>
                </a:gridCol>
                <a:gridCol w="1311641">
                  <a:extLst>
                    <a:ext uri="{9D8B030D-6E8A-4147-A177-3AD203B41FA5}">
                      <a16:colId xmlns:a16="http://schemas.microsoft.com/office/drawing/2014/main" val="3374225176"/>
                    </a:ext>
                  </a:extLst>
                </a:gridCol>
                <a:gridCol w="1177705">
                  <a:extLst>
                    <a:ext uri="{9D8B030D-6E8A-4147-A177-3AD203B41FA5}">
                      <a16:colId xmlns:a16="http://schemas.microsoft.com/office/drawing/2014/main" val="2017577036"/>
                    </a:ext>
                  </a:extLst>
                </a:gridCol>
                <a:gridCol w="2412074">
                  <a:extLst>
                    <a:ext uri="{9D8B030D-6E8A-4147-A177-3AD203B41FA5}">
                      <a16:colId xmlns:a16="http://schemas.microsoft.com/office/drawing/2014/main" val="4076019787"/>
                    </a:ext>
                  </a:extLst>
                </a:gridCol>
                <a:gridCol w="2633847">
                  <a:extLst>
                    <a:ext uri="{9D8B030D-6E8A-4147-A177-3AD203B41FA5}">
                      <a16:colId xmlns:a16="http://schemas.microsoft.com/office/drawing/2014/main" val="2593735674"/>
                    </a:ext>
                  </a:extLst>
                </a:gridCol>
                <a:gridCol w="2272685">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Actual  </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Propuesta</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Oficina Asesora de Planeación</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b="1" dirty="0">
                          <a:solidFill>
                            <a:schemeClr val="tx1"/>
                          </a:solidFill>
                          <a:latin typeface="Century Gothic" panose="020B0502020202020204" pitchFamily="34" charset="0"/>
                        </a:rPr>
                        <a:t>ini.2019.2022.GR3.001</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a:solidFill>
                            <a:srgbClr val="000000"/>
                          </a:solidFill>
                          <a:effectLst/>
                          <a:latin typeface="Century Gothic"/>
                          <a:ea typeface="+mn-ea"/>
                          <a:cs typeface="Arial"/>
                        </a:rPr>
                        <a:t>Cambio en el nombre de la tarea y la descripción.</a:t>
                      </a:r>
                    </a:p>
                    <a:p>
                      <a:pPr marL="0" indent="0" algn="ctr">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Realizar actividades de socialización para la apropiación del Sistema de Gestión de Continuidad de Negocio.</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Realizar actividades de socialización para la apropiación del Sistema de Gestión de Continuidad de Negocio.</a:t>
                      </a: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Coordinar y/o ejecutar las actividades de administración del Sistema de Gestión de Continuidad de Negocio, que incorporen actividades de socialización y apropiación.</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Elaborar cronograma de actividades de administración del Sistema, coordinar y/ejecutar tareas programadas.</a:t>
                      </a: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100" b="0" i="0" u="none" strike="noStrike" kern="1200" noProof="0" dirty="0">
                          <a:solidFill>
                            <a:srgbClr val="000000"/>
                          </a:solidFill>
                          <a:effectLst/>
                          <a:latin typeface="Century Gothic"/>
                          <a:ea typeface="+mn-ea"/>
                          <a:cs typeface="Arial"/>
                        </a:rPr>
                        <a:t>Se solicita el ajuste al nombre de la tarea y su descripción, con el fin de generar un mayor alcance.</a:t>
                      </a:r>
                      <a:endParaRPr lang="es-ES" sz="1100" b="0" i="0" u="none" strike="noStrike" kern="1200" dirty="0">
                        <a:solidFill>
                          <a:srgbClr val="000000"/>
                        </a:solidFill>
                        <a:effectLst/>
                        <a:latin typeface="Century Gothic"/>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100" b="0" i="0" u="none" strike="noStrike" kern="1200" dirty="0">
                        <a:solidFill>
                          <a:srgbClr val="000000"/>
                        </a:solidFill>
                        <a:effectLst/>
                        <a:latin typeface="Century Gothic"/>
                        <a:ea typeface="+mn-ea"/>
                        <a:cs typeface="Arial"/>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2" name="CuadroTexto 8">
            <a:extLst>
              <a:ext uri="{FF2B5EF4-FFF2-40B4-BE49-F238E27FC236}">
                <a16:creationId xmlns:a16="http://schemas.microsoft.com/office/drawing/2014/main" id="{AECA0DE1-E8E0-4A1A-B50F-6BCB16124294}"/>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56414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graphicFrame>
        <p:nvGraphicFramePr>
          <p:cNvPr id="6" name="Tabla 5"/>
          <p:cNvGraphicFramePr>
            <a:graphicFrameLocks noGrp="1"/>
          </p:cNvGraphicFramePr>
          <p:nvPr/>
        </p:nvGraphicFramePr>
        <p:xfrm>
          <a:off x="531677" y="2410250"/>
          <a:ext cx="11236768" cy="4130040"/>
        </p:xfrm>
        <a:graphic>
          <a:graphicData uri="http://schemas.openxmlformats.org/drawingml/2006/table">
            <a:tbl>
              <a:tblPr firstRow="1" bandRow="1">
                <a:tableStyleId>{5C22544A-7EE6-4342-B048-85BDC9FD1C3A}</a:tableStyleId>
              </a:tblPr>
              <a:tblGrid>
                <a:gridCol w="1410629">
                  <a:extLst>
                    <a:ext uri="{9D8B030D-6E8A-4147-A177-3AD203B41FA5}">
                      <a16:colId xmlns:a16="http://schemas.microsoft.com/office/drawing/2014/main" val="451879710"/>
                    </a:ext>
                  </a:extLst>
                </a:gridCol>
                <a:gridCol w="1331535">
                  <a:extLst>
                    <a:ext uri="{9D8B030D-6E8A-4147-A177-3AD203B41FA5}">
                      <a16:colId xmlns:a16="http://schemas.microsoft.com/office/drawing/2014/main" val="3374225176"/>
                    </a:ext>
                  </a:extLst>
                </a:gridCol>
                <a:gridCol w="1177469">
                  <a:extLst>
                    <a:ext uri="{9D8B030D-6E8A-4147-A177-3AD203B41FA5}">
                      <a16:colId xmlns:a16="http://schemas.microsoft.com/office/drawing/2014/main" val="2017577036"/>
                    </a:ext>
                  </a:extLst>
                </a:gridCol>
                <a:gridCol w="2411590">
                  <a:extLst>
                    <a:ext uri="{9D8B030D-6E8A-4147-A177-3AD203B41FA5}">
                      <a16:colId xmlns:a16="http://schemas.microsoft.com/office/drawing/2014/main" val="4076019787"/>
                    </a:ext>
                  </a:extLst>
                </a:gridCol>
                <a:gridCol w="2969867">
                  <a:extLst>
                    <a:ext uri="{9D8B030D-6E8A-4147-A177-3AD203B41FA5}">
                      <a16:colId xmlns:a16="http://schemas.microsoft.com/office/drawing/2014/main" val="2593735674"/>
                    </a:ext>
                  </a:extLst>
                </a:gridCol>
                <a:gridCol w="1935678">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Actual  </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Propuesta</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Oficina Asesora de Planeación</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b="1" dirty="0">
                          <a:solidFill>
                            <a:schemeClr val="tx1"/>
                          </a:solidFill>
                          <a:latin typeface="Century Gothic" panose="020B0502020202020204" pitchFamily="34" charset="0"/>
                        </a:rPr>
                        <a:t>ini.2019.2022.GR3.001</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buFontTx/>
                        <a:buNone/>
                      </a:pPr>
                      <a:r>
                        <a:rPr lang="es-ES" sz="1100" dirty="0">
                          <a:solidFill>
                            <a:schemeClr val="tx1"/>
                          </a:solidFill>
                          <a:latin typeface="Century Gothic"/>
                        </a:rPr>
                        <a:t>Cambio en el nombre de la tarea y la descripción.</a:t>
                      </a:r>
                    </a:p>
                    <a:p>
                      <a:pPr marL="0" indent="0" algn="ctr">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b="1" dirty="0">
                          <a:solidFill>
                            <a:schemeClr val="tx1"/>
                          </a:solidFill>
                          <a:latin typeface="Century Gothic" panose="020B0502020202020204" pitchFamily="34" charset="0"/>
                        </a:rPr>
                        <a:t>Nombre de la tarea: </a:t>
                      </a:r>
                      <a:r>
                        <a:rPr lang="es-ES" sz="1100" dirty="0">
                          <a:solidFill>
                            <a:schemeClr val="tx1"/>
                          </a:solidFill>
                          <a:latin typeface="Century Gothic" panose="020B0502020202020204" pitchFamily="34" charset="0"/>
                        </a:rPr>
                        <a:t>Fortalecer la aplicación de las políticas del MIPG en el marco del SUG, mediante una estrategia de transferencia de conocimiento a todos los procesos de la entidad.</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Descripción: </a:t>
                      </a:r>
                      <a:r>
                        <a:rPr lang="es-ES" sz="1100" dirty="0">
                          <a:solidFill>
                            <a:schemeClr val="tx1"/>
                          </a:solidFill>
                          <a:latin typeface="Century Gothic" panose="020B0502020202020204" pitchFamily="34" charset="0"/>
                        </a:rPr>
                        <a:t>Formular una estrategia para la vigencia 2022 que permita la apropiación de las Políticas del Modelo Integrado de Planeación y Gestión MIPG, mediante la transferencia de conocimiento por parte de los líderes temáticos, en todos los procesos del Ministerio.</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b="1" dirty="0">
                          <a:solidFill>
                            <a:schemeClr val="tx1"/>
                          </a:solidFill>
                          <a:latin typeface="Century Gothic" panose="020B0502020202020204" pitchFamily="34" charset="0"/>
                        </a:rPr>
                        <a:t>Entregable: </a:t>
                      </a:r>
                      <a:r>
                        <a:rPr lang="es-ES" sz="1100" dirty="0">
                          <a:solidFill>
                            <a:schemeClr val="tx1"/>
                          </a:solidFill>
                          <a:latin typeface="Century Gothic" panose="020B0502020202020204" pitchFamily="34" charset="0"/>
                        </a:rPr>
                        <a:t>Estrategia formulada y socializada.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just">
                        <a:buFontTx/>
                        <a:buNone/>
                      </a:pPr>
                      <a:r>
                        <a:rPr lang="es-ES" sz="1100" dirty="0">
                          <a:solidFill>
                            <a:schemeClr val="tx1"/>
                          </a:solidFill>
                          <a:latin typeface="Century Gothic" panose="020B0502020202020204" pitchFamily="34" charset="0"/>
                        </a:rPr>
                        <a:t>Nombre de la tarea: Generar una estrategia que permita fortalecer las prácticas de gestión del SUG y la apropiación de algunas políticas del Modelo Integrado de Planeación y Gestión- MIPG.</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dirty="0">
                          <a:solidFill>
                            <a:schemeClr val="tx1"/>
                          </a:solidFill>
                          <a:latin typeface="Century Gothic" panose="020B0502020202020204" pitchFamily="34" charset="0"/>
                        </a:rPr>
                        <a:t>Descripción: Formular una estrategia para la vigencia 2022 que incluya el fortalecimiento de las prácticas del SUG, la transferencia y la ampliación el conocimiento relacionado con algunas Políticas del Modelo Integrado de Planeación y Gestión- MIPG, así como la aplicación de algunas herramientas que pueden mejorar la labor de los enlaces de procesos del Ministerio de Hacienda. </a:t>
                      </a:r>
                    </a:p>
                    <a:p>
                      <a:pPr marL="0" indent="0" algn="just">
                        <a:buFontTx/>
                        <a:buNone/>
                      </a:pPr>
                      <a:endParaRPr lang="es-ES" sz="1100" dirty="0">
                        <a:solidFill>
                          <a:schemeClr val="tx1"/>
                        </a:solidFill>
                        <a:latin typeface="Century Gothic" panose="020B0502020202020204" pitchFamily="34" charset="0"/>
                      </a:endParaRPr>
                    </a:p>
                    <a:p>
                      <a:pPr marL="0" indent="0" algn="just">
                        <a:buFontTx/>
                        <a:buNone/>
                      </a:pPr>
                      <a:r>
                        <a:rPr lang="es-ES" sz="1100" dirty="0">
                          <a:solidFill>
                            <a:schemeClr val="tx1"/>
                          </a:solidFill>
                          <a:latin typeface="Century Gothic" panose="020B0502020202020204" pitchFamily="34" charset="0"/>
                        </a:rPr>
                        <a:t>Entregable: Estrategia formulada, socializada y aplicada.</a:t>
                      </a: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100" b="0" i="0" u="none" strike="noStrike" kern="1200" noProof="0" dirty="0">
                          <a:solidFill>
                            <a:srgbClr val="000000"/>
                          </a:solidFill>
                          <a:effectLst/>
                          <a:latin typeface="Century Gothic"/>
                          <a:ea typeface="+mn-ea"/>
                          <a:cs typeface="Arial"/>
                        </a:rPr>
                        <a:t>Se solicita el ajuste de la tarea y descripción de la actividad, teniendo en cuenta que se debe ampliar el alcance de la estrategia, lo que busca incluir dos frentes de acción, tales como las prácticas del SUG y las políticas del MIPG.</a:t>
                      </a:r>
                      <a:endParaRPr lang="es-ES" sz="1100" b="0" i="0" u="none" strike="noStrike" kern="1200" dirty="0">
                        <a:solidFill>
                          <a:srgbClr val="000000"/>
                        </a:solidFill>
                        <a:effectLst/>
                        <a:latin typeface="Century Gothic"/>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100" b="0" i="0" u="none" strike="noStrike" kern="1200" dirty="0">
                        <a:solidFill>
                          <a:srgbClr val="000000"/>
                        </a:solidFill>
                        <a:effectLst/>
                        <a:latin typeface="Century Gothic"/>
                        <a:ea typeface="+mn-ea"/>
                        <a:cs typeface="Arial"/>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2" name="CuadroTexto 8">
            <a:extLst>
              <a:ext uri="{FF2B5EF4-FFF2-40B4-BE49-F238E27FC236}">
                <a16:creationId xmlns:a16="http://schemas.microsoft.com/office/drawing/2014/main" id="{188D8AF2-5AF6-40CA-BAFB-13F65B577B4F}"/>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293778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BBB69B2-CA9D-4303-8471-907FF887E7FD}"/>
              </a:ext>
            </a:extLst>
          </p:cNvPr>
          <p:cNvSpPr/>
          <p:nvPr/>
        </p:nvSpPr>
        <p:spPr>
          <a:xfrm>
            <a:off x="9331797" y="881744"/>
            <a:ext cx="2520242" cy="323165"/>
          </a:xfrm>
          <a:prstGeom prst="rect">
            <a:avLst/>
          </a:prstGeom>
        </p:spPr>
        <p:txBody>
          <a:bodyPr wrap="none">
            <a:spAutoFit/>
          </a:bodyPr>
          <a:lstStyle/>
          <a:p>
            <a:r>
              <a:rPr lang="es-CO" sz="1500" dirty="0">
                <a:latin typeface="Century Gothic" panose="020B0502020202020204" pitchFamily="34" charset="0"/>
                <a:cs typeface="Arial" panose="020B0604020202020204" pitchFamily="34" charset="0"/>
              </a:rPr>
              <a:t>(Tema para aprobación)</a:t>
            </a:r>
          </a:p>
        </p:txBody>
      </p:sp>
      <p:sp>
        <p:nvSpPr>
          <p:cNvPr id="8" name="Rectángulo 7">
            <a:extLst>
              <a:ext uri="{FF2B5EF4-FFF2-40B4-BE49-F238E27FC236}">
                <a16:creationId xmlns:a16="http://schemas.microsoft.com/office/drawing/2014/main" id="{D4DA71F0-552E-EB43-97E0-DC499FDC09AD}"/>
              </a:ext>
            </a:extLst>
          </p:cNvPr>
          <p:cNvSpPr/>
          <p:nvPr/>
        </p:nvSpPr>
        <p:spPr>
          <a:xfrm>
            <a:off x="531677" y="134878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4.2.4. Modificaciones a la Planeación Estratégica 2022</a:t>
            </a:r>
            <a:endParaRPr lang="es-ES" sz="2400" dirty="0">
              <a:solidFill>
                <a:srgbClr val="00B0F0"/>
              </a:solidFill>
              <a:latin typeface="Century Gothic" panose="020B0502020202020204" pitchFamily="34" charset="0"/>
              <a:cs typeface="Arial"/>
            </a:endParaRPr>
          </a:p>
        </p:txBody>
      </p:sp>
      <p:graphicFrame>
        <p:nvGraphicFramePr>
          <p:cNvPr id="6" name="Tabla 5"/>
          <p:cNvGraphicFramePr>
            <a:graphicFrameLocks noGrp="1"/>
          </p:cNvGraphicFramePr>
          <p:nvPr/>
        </p:nvGraphicFramePr>
        <p:xfrm>
          <a:off x="531677" y="2410250"/>
          <a:ext cx="11236765" cy="2621280"/>
        </p:xfrm>
        <a:graphic>
          <a:graphicData uri="http://schemas.openxmlformats.org/drawingml/2006/table">
            <a:tbl>
              <a:tblPr firstRow="1" bandRow="1">
                <a:tableStyleId>{5C22544A-7EE6-4342-B048-85BDC9FD1C3A}</a:tableStyleId>
              </a:tblPr>
              <a:tblGrid>
                <a:gridCol w="1553736">
                  <a:extLst>
                    <a:ext uri="{9D8B030D-6E8A-4147-A177-3AD203B41FA5}">
                      <a16:colId xmlns:a16="http://schemas.microsoft.com/office/drawing/2014/main" val="451879710"/>
                    </a:ext>
                  </a:extLst>
                </a:gridCol>
                <a:gridCol w="1188426">
                  <a:extLst>
                    <a:ext uri="{9D8B030D-6E8A-4147-A177-3AD203B41FA5}">
                      <a16:colId xmlns:a16="http://schemas.microsoft.com/office/drawing/2014/main" val="3374225176"/>
                    </a:ext>
                  </a:extLst>
                </a:gridCol>
                <a:gridCol w="1177469">
                  <a:extLst>
                    <a:ext uri="{9D8B030D-6E8A-4147-A177-3AD203B41FA5}">
                      <a16:colId xmlns:a16="http://schemas.microsoft.com/office/drawing/2014/main" val="2017577036"/>
                    </a:ext>
                  </a:extLst>
                </a:gridCol>
                <a:gridCol w="2411590">
                  <a:extLst>
                    <a:ext uri="{9D8B030D-6E8A-4147-A177-3AD203B41FA5}">
                      <a16:colId xmlns:a16="http://schemas.microsoft.com/office/drawing/2014/main" val="4076019787"/>
                    </a:ext>
                  </a:extLst>
                </a:gridCol>
                <a:gridCol w="2969866">
                  <a:extLst>
                    <a:ext uri="{9D8B030D-6E8A-4147-A177-3AD203B41FA5}">
                      <a16:colId xmlns:a16="http://schemas.microsoft.com/office/drawing/2014/main" val="2593735674"/>
                    </a:ext>
                  </a:extLst>
                </a:gridCol>
                <a:gridCol w="1935678">
                  <a:extLst>
                    <a:ext uri="{9D8B030D-6E8A-4147-A177-3AD203B41FA5}">
                      <a16:colId xmlns:a16="http://schemas.microsoft.com/office/drawing/2014/main" val="4197228127"/>
                    </a:ext>
                  </a:extLst>
                </a:gridCol>
              </a:tblGrid>
              <a:tr h="512771">
                <a:tc>
                  <a:txBody>
                    <a:bodyPr/>
                    <a:lstStyle/>
                    <a:p>
                      <a:pPr algn="ctr"/>
                      <a:r>
                        <a:rPr lang="es-CO" sz="1400" dirty="0">
                          <a:latin typeface="Century Gothic"/>
                        </a:rPr>
                        <a:t>Dependencia</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Iniciativa</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Tipo de solicitud</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Actual  </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Propuesta</a:t>
                      </a:r>
                    </a:p>
                    <a:p>
                      <a:pPr algn="ctr"/>
                      <a:endParaRPr lang="es-CO" sz="1400" dirty="0">
                        <a:latin typeface="Century Gothic"/>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Justificación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pPr algn="ctr"/>
                      <a:r>
                        <a:rPr lang="es-CO" sz="1100" dirty="0">
                          <a:solidFill>
                            <a:schemeClr val="tx1"/>
                          </a:solidFill>
                          <a:latin typeface="Century Gothic" panose="020B0502020202020204" pitchFamily="34" charset="0"/>
                        </a:rPr>
                        <a:t>Oficina Asesora de Planeación</a:t>
                      </a: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b="1" dirty="0">
                          <a:solidFill>
                            <a:schemeClr val="tx1"/>
                          </a:solidFill>
                          <a:latin typeface="Century Gothic" panose="020B0502020202020204" pitchFamily="34" charset="0"/>
                        </a:rPr>
                        <a:t>ini.2019.2022.GR3.001</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buFontTx/>
                        <a:buNone/>
                      </a:pPr>
                      <a:r>
                        <a:rPr lang="es-ES" sz="1100" dirty="0">
                          <a:solidFill>
                            <a:schemeClr val="tx1"/>
                          </a:solidFill>
                          <a:latin typeface="Century Gothic" panose="020B0502020202020204" pitchFamily="34" charset="0"/>
                        </a:rPr>
                        <a:t>Cambio en el nombre de la tarea y la descripción de la misma.</a:t>
                      </a:r>
                    </a:p>
                    <a:p>
                      <a:pPr marL="0" indent="0" algn="ctr">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lvl="0" algn="just">
                        <a:buNone/>
                      </a:pPr>
                      <a:r>
                        <a:rPr lang="es-MX" sz="1100" b="1" i="0" u="none" strike="noStrike" kern="1200" dirty="0">
                          <a:solidFill>
                            <a:srgbClr val="000000"/>
                          </a:solidFill>
                          <a:effectLst/>
                          <a:latin typeface="Century Gothic"/>
                          <a:ea typeface="+mn-ea"/>
                          <a:cs typeface="Arial"/>
                        </a:rPr>
                        <a:t>Nombre de la tarea: </a:t>
                      </a:r>
                      <a:r>
                        <a:rPr lang="es-MX" sz="1100" b="0" i="0" u="none" strike="noStrike" kern="1200" dirty="0">
                          <a:solidFill>
                            <a:srgbClr val="000000"/>
                          </a:solidFill>
                          <a:effectLst/>
                          <a:latin typeface="Century Gothic"/>
                          <a:ea typeface="+mn-ea"/>
                          <a:cs typeface="Arial"/>
                        </a:rPr>
                        <a:t>Diseño de una estrategia que incluya actividades de formación que impulse la apropiación de la innovación en la entidad.</a:t>
                      </a:r>
                    </a:p>
                    <a:p>
                      <a:pPr lvl="0" algn="just">
                        <a:buNone/>
                      </a:pPr>
                      <a:endParaRPr lang="es-MX" sz="1100" b="0" i="0" u="none" strike="noStrike" kern="1200" dirty="0">
                        <a:solidFill>
                          <a:srgbClr val="000000"/>
                        </a:solidFill>
                        <a:effectLst/>
                        <a:latin typeface="Century Gothic"/>
                        <a:ea typeface="+mn-ea"/>
                        <a:cs typeface="Arial"/>
                      </a:endParaRPr>
                    </a:p>
                    <a:p>
                      <a:pPr lvl="0" algn="just">
                        <a:buNone/>
                      </a:pPr>
                      <a:r>
                        <a:rPr lang="es-MX" sz="1100" b="1" i="0" u="none" strike="noStrike" kern="1200" dirty="0">
                          <a:solidFill>
                            <a:srgbClr val="000000"/>
                          </a:solidFill>
                          <a:effectLst/>
                          <a:latin typeface="Century Gothic"/>
                          <a:ea typeface="+mn-ea"/>
                          <a:cs typeface="Arial"/>
                        </a:rPr>
                        <a:t>Descripción: </a:t>
                      </a:r>
                      <a:r>
                        <a:rPr lang="es-MX" sz="1100" b="0" i="0" u="none" strike="noStrike" kern="1200" dirty="0">
                          <a:solidFill>
                            <a:srgbClr val="000000"/>
                          </a:solidFill>
                          <a:effectLst/>
                          <a:latin typeface="Century Gothic"/>
                          <a:ea typeface="+mn-ea"/>
                          <a:cs typeface="Arial"/>
                        </a:rPr>
                        <a:t>Diseño de una estrategia que incluya actividades de formación que impulse la apropiación de la innovación en la entidad.</a:t>
                      </a:r>
                      <a:endParaRPr lang="es-CO" sz="1100" b="0" i="0" u="none" strike="noStrike" kern="1200" noProof="0" dirty="0">
                        <a:solidFill>
                          <a:srgbClr val="000000"/>
                        </a:solidFill>
                        <a:effectLst/>
                        <a:latin typeface="Century Gothic"/>
                        <a:ea typeface="+mn-ea"/>
                        <a:cs typeface="Arial"/>
                      </a:endParaRPr>
                    </a:p>
                    <a:p>
                      <a:pPr marL="0" indent="0" algn="just">
                        <a:buFontTx/>
                        <a:buNone/>
                      </a:pPr>
                      <a:endParaRPr lang="es-ES"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lvl="0" algn="just">
                        <a:lnSpc>
                          <a:spcPct val="100000"/>
                        </a:lnSpc>
                        <a:spcBef>
                          <a:spcPts val="0"/>
                        </a:spcBef>
                        <a:spcAft>
                          <a:spcPts val="0"/>
                        </a:spcAft>
                        <a:buNone/>
                      </a:pPr>
                      <a:r>
                        <a:rPr lang="es-MX" sz="1100" b="1" i="0" u="none" strike="noStrike" kern="1200" dirty="0">
                          <a:solidFill>
                            <a:srgbClr val="000000"/>
                          </a:solidFill>
                          <a:effectLst/>
                          <a:latin typeface="Century Gothic"/>
                          <a:ea typeface="+mn-ea"/>
                          <a:cs typeface="Arial"/>
                        </a:rPr>
                        <a:t>Nombre de la tarea: </a:t>
                      </a:r>
                      <a:r>
                        <a:rPr lang="es-MX" sz="1100" b="0" i="0" u="none" strike="noStrike" kern="1200" dirty="0">
                          <a:solidFill>
                            <a:srgbClr val="000000"/>
                          </a:solidFill>
                          <a:effectLst/>
                          <a:latin typeface="Century Gothic"/>
                          <a:ea typeface="+mn-ea"/>
                          <a:cs typeface="Arial"/>
                        </a:rPr>
                        <a:t>Diseñar una estrategia que incluya actividades de formación que impulse la apropiación de la innovación en la entidad.</a:t>
                      </a:r>
                    </a:p>
                    <a:p>
                      <a:pPr lvl="0" algn="just">
                        <a:lnSpc>
                          <a:spcPct val="100000"/>
                        </a:lnSpc>
                        <a:spcBef>
                          <a:spcPts val="0"/>
                        </a:spcBef>
                        <a:spcAft>
                          <a:spcPts val="0"/>
                        </a:spcAft>
                        <a:buNone/>
                      </a:pPr>
                      <a:endParaRPr lang="es-MX" sz="1100" b="0" i="0" u="none" strike="noStrike" kern="1200" noProof="0" dirty="0">
                        <a:solidFill>
                          <a:srgbClr val="000000"/>
                        </a:solidFill>
                        <a:effectLst/>
                        <a:latin typeface="Century Gothic"/>
                        <a:ea typeface="+mn-ea"/>
                        <a:cs typeface="Arial"/>
                      </a:endParaRPr>
                    </a:p>
                    <a:p>
                      <a:pPr lvl="0" algn="just">
                        <a:lnSpc>
                          <a:spcPct val="100000"/>
                        </a:lnSpc>
                        <a:spcBef>
                          <a:spcPts val="0"/>
                        </a:spcBef>
                        <a:spcAft>
                          <a:spcPts val="0"/>
                        </a:spcAft>
                        <a:buNone/>
                      </a:pPr>
                      <a:r>
                        <a:rPr lang="es-MX" sz="1100" b="1" i="0" u="none" strike="noStrike" kern="1200" dirty="0">
                          <a:solidFill>
                            <a:srgbClr val="000000"/>
                          </a:solidFill>
                          <a:effectLst/>
                          <a:latin typeface="Century Gothic"/>
                          <a:ea typeface="+mn-ea"/>
                          <a:cs typeface="Arial"/>
                        </a:rPr>
                        <a:t>Descripción: </a:t>
                      </a:r>
                      <a:r>
                        <a:rPr lang="es-MX" sz="1100" b="0" i="0" u="none" strike="noStrike" kern="1200" dirty="0">
                          <a:solidFill>
                            <a:srgbClr val="000000"/>
                          </a:solidFill>
                          <a:effectLst/>
                          <a:latin typeface="Century Gothic"/>
                          <a:ea typeface="+mn-ea"/>
                          <a:cs typeface="Arial"/>
                        </a:rPr>
                        <a:t>Diseñar una estrategia que incluya actividades de formación que impulse la apropiación de la innovación en la entidad, con forme al cronograma de actividades proyectado.</a:t>
                      </a:r>
                      <a:endParaRPr lang="es-MX" sz="1100" b="0" i="0" u="none" strike="noStrike" kern="1200" noProof="0" dirty="0">
                        <a:solidFill>
                          <a:srgbClr val="000000"/>
                        </a:solidFill>
                        <a:effectLst/>
                        <a:latin typeface="Century Gothic"/>
                        <a:ea typeface="+mn-ea"/>
                        <a:cs typeface="Arial"/>
                      </a:endParaRPr>
                    </a:p>
                    <a:p>
                      <a:pPr marL="0" indent="0" algn="just">
                        <a:buFontTx/>
                        <a:buNone/>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100" b="0" i="0" u="none" strike="noStrike" kern="1200" noProof="0" dirty="0">
                          <a:solidFill>
                            <a:srgbClr val="000000"/>
                          </a:solidFill>
                          <a:effectLst/>
                          <a:latin typeface="Century Gothic"/>
                          <a:ea typeface="+mn-ea"/>
                          <a:cs typeface="Arial"/>
                        </a:rPr>
                        <a:t>Se solicita el ajuste al nombre de la tarea y su descripción, con el fin de generar un mayor alcance.</a:t>
                      </a:r>
                      <a:endParaRPr lang="es-ES" sz="1100" b="0" i="0" u="none" strike="noStrike" kern="1200" dirty="0">
                        <a:solidFill>
                          <a:srgbClr val="000000"/>
                        </a:solidFill>
                        <a:effectLst/>
                        <a:latin typeface="Century Gothic"/>
                        <a:ea typeface="+mn-ea"/>
                        <a:cs typeface="Arial"/>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bl>
          </a:graphicData>
        </a:graphic>
      </p:graphicFrame>
      <p:sp>
        <p:nvSpPr>
          <p:cNvPr id="2" name="CuadroTexto 8">
            <a:extLst>
              <a:ext uri="{FF2B5EF4-FFF2-40B4-BE49-F238E27FC236}">
                <a16:creationId xmlns:a16="http://schemas.microsoft.com/office/drawing/2014/main" id="{B293E201-28F2-4F63-8707-94C741AD35B5}"/>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330342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9F65F0-5C6F-FD4A-B345-EC9E07B98128}"/>
              </a:ext>
            </a:extLst>
          </p:cNvPr>
          <p:cNvSpPr txBox="1"/>
          <p:nvPr/>
        </p:nvSpPr>
        <p:spPr>
          <a:xfrm>
            <a:off x="3471318" y="-77028"/>
            <a:ext cx="8570564" cy="553998"/>
          </a:xfrm>
          <a:prstGeom prst="rect">
            <a:avLst/>
          </a:prstGeom>
          <a:noFill/>
        </p:spPr>
        <p:txBody>
          <a:bodyPr wrap="square" lIns="91440" tIns="45720" rIns="91440" bIns="45720" rtlCol="0" anchor="t">
            <a:spAutoFit/>
          </a:bodyPr>
          <a:lstStyle/>
          <a:p>
            <a:pPr algn="r"/>
            <a:r>
              <a:rPr lang="es-CO" sz="3000" b="1" dirty="0">
                <a:solidFill>
                  <a:schemeClr val="bg1"/>
                </a:solidFill>
                <a:effectLst>
                  <a:outerShdw blurRad="38100" dist="38100" dir="2700000" algn="tl">
                    <a:srgbClr val="000000">
                      <a:alpha val="43137"/>
                    </a:srgbClr>
                  </a:outerShdw>
                </a:effectLst>
                <a:latin typeface="Arial"/>
                <a:cs typeface="Arial"/>
              </a:rPr>
              <a:t>2. Planeación Institucional</a:t>
            </a:r>
          </a:p>
        </p:txBody>
      </p:sp>
      <p:sp>
        <p:nvSpPr>
          <p:cNvPr id="5" name="Rectángulo 4">
            <a:extLst>
              <a:ext uri="{FF2B5EF4-FFF2-40B4-BE49-F238E27FC236}">
                <a16:creationId xmlns:a16="http://schemas.microsoft.com/office/drawing/2014/main" id="{D4DA71F0-552E-EB43-97E0-DC499FDC09AD}"/>
              </a:ext>
            </a:extLst>
          </p:cNvPr>
          <p:cNvSpPr/>
          <p:nvPr/>
        </p:nvSpPr>
        <p:spPr>
          <a:xfrm>
            <a:off x="177691" y="6252376"/>
            <a:ext cx="3615637" cy="430887"/>
          </a:xfrm>
          <a:prstGeom prst="rect">
            <a:avLst/>
          </a:prstGeom>
          <a:noFill/>
          <a:effectLst/>
        </p:spPr>
        <p:txBody>
          <a:bodyPr wrap="square">
            <a:spAutoFit/>
          </a:bodyPr>
          <a:lstStyle/>
          <a:p>
            <a:pPr algn="l" rtl="0" fontAlgn="base"/>
            <a:r>
              <a:rPr lang="es-ES" sz="1050" b="1" i="0" u="none" strike="noStrike" dirty="0">
                <a:solidFill>
                  <a:srgbClr val="7F7F7F"/>
                </a:solidFill>
                <a:effectLst/>
                <a:latin typeface="Century Gothic" panose="020B0502020202020204" pitchFamily="34" charset="0"/>
              </a:rPr>
              <a:t>Fuente:</a:t>
            </a:r>
            <a:r>
              <a:rPr lang="es-ES" sz="1050" b="0" i="0" u="none" strike="noStrike" dirty="0">
                <a:solidFill>
                  <a:srgbClr val="7F7F7F"/>
                </a:solidFill>
                <a:effectLst/>
                <a:latin typeface="Century Gothic" panose="020B0502020202020204" pitchFamily="34" charset="0"/>
              </a:rPr>
              <a:t> Oficina Asesora de Planeación</a:t>
            </a:r>
            <a:r>
              <a:rPr lang="en-US" sz="1050" b="0" i="0" dirty="0">
                <a:solidFill>
                  <a:srgbClr val="000000"/>
                </a:solidFill>
                <a:effectLst/>
                <a:latin typeface="Century Gothic" panose="020B0502020202020204" pitchFamily="34" charset="0"/>
              </a:rPr>
              <a:t>​</a:t>
            </a:r>
          </a:p>
          <a:p>
            <a:pPr algn="l" rtl="0" fontAlgn="base"/>
            <a:r>
              <a:rPr lang="es-ES" sz="1050" b="0" i="0" u="none" strike="noStrike" dirty="0">
                <a:solidFill>
                  <a:srgbClr val="7F7F7F"/>
                </a:solidFill>
                <a:effectLst/>
                <a:latin typeface="Century Gothic" panose="020B0502020202020204" pitchFamily="34" charset="0"/>
              </a:rPr>
              <a:t>Información con corte 25 de octubre de 2021</a:t>
            </a:r>
            <a:endParaRPr lang="en-US" sz="1050" b="0" i="0" dirty="0">
              <a:solidFill>
                <a:srgbClr val="000000"/>
              </a:solidFill>
              <a:effectLst/>
              <a:latin typeface="Century Gothic" panose="020B0502020202020204" pitchFamily="34" charset="0"/>
            </a:endParaRPr>
          </a:p>
        </p:txBody>
      </p:sp>
      <p:sp>
        <p:nvSpPr>
          <p:cNvPr id="10" name="CuadroTexto 9">
            <a:extLst>
              <a:ext uri="{FF2B5EF4-FFF2-40B4-BE49-F238E27FC236}">
                <a16:creationId xmlns:a16="http://schemas.microsoft.com/office/drawing/2014/main" id="{04119BA9-EBCD-4FC0-941E-88F1316118AA}"/>
              </a:ext>
            </a:extLst>
          </p:cNvPr>
          <p:cNvSpPr txBox="1"/>
          <p:nvPr/>
        </p:nvSpPr>
        <p:spPr>
          <a:xfrm>
            <a:off x="3765755" y="5879091"/>
            <a:ext cx="8276127" cy="1569660"/>
          </a:xfrm>
          <a:prstGeom prst="rect">
            <a:avLst/>
          </a:prstGeom>
          <a:noFill/>
        </p:spPr>
        <p:txBody>
          <a:bodyPr wrap="square" lIns="91440" tIns="45720" rIns="91440" bIns="45720" rtlCol="0" anchor="t">
            <a:spAutoFit/>
          </a:bodyPr>
          <a:lstStyle/>
          <a:p>
            <a:pPr algn="just"/>
            <a:r>
              <a:rPr lang="es-CO" sz="1200">
                <a:solidFill>
                  <a:schemeClr val="tx1">
                    <a:lumMod val="75000"/>
                    <a:lumOff val="25000"/>
                  </a:schemeClr>
                </a:solidFill>
                <a:latin typeface="Century Gothic"/>
                <a:cs typeface="Arial"/>
              </a:rPr>
              <a:t>Esta Perspectiva cuenta con </a:t>
            </a:r>
            <a:r>
              <a:rPr lang="es-CO" sz="1200" b="1">
                <a:solidFill>
                  <a:schemeClr val="tx1">
                    <a:lumMod val="75000"/>
                    <a:lumOff val="25000"/>
                  </a:schemeClr>
                </a:solidFill>
                <a:latin typeface="Century Gothic"/>
                <a:cs typeface="Arial"/>
              </a:rPr>
              <a:t>34 tareas </a:t>
            </a:r>
            <a:r>
              <a:rPr lang="es-CO" sz="1200">
                <a:solidFill>
                  <a:schemeClr val="tx1">
                    <a:lumMod val="75000"/>
                    <a:lumOff val="25000"/>
                  </a:schemeClr>
                </a:solidFill>
                <a:latin typeface="Century Gothic"/>
                <a:cs typeface="Arial"/>
              </a:rPr>
              <a:t>para la vigencia 2021.</a:t>
            </a:r>
          </a:p>
          <a:p>
            <a:pPr algn="just"/>
            <a:r>
              <a:rPr lang="es-CO" sz="1200">
                <a:solidFill>
                  <a:schemeClr val="tx1">
                    <a:lumMod val="75000"/>
                    <a:lumOff val="25000"/>
                  </a:schemeClr>
                </a:solidFill>
                <a:latin typeface="Century Gothic"/>
                <a:cs typeface="Arial"/>
              </a:rPr>
              <a:t>* </a:t>
            </a:r>
            <a:r>
              <a:rPr lang="es-CO" sz="1200" b="1">
                <a:solidFill>
                  <a:schemeClr val="tx1">
                    <a:lumMod val="75000"/>
                    <a:lumOff val="25000"/>
                  </a:schemeClr>
                </a:solidFill>
                <a:latin typeface="Century Gothic"/>
                <a:cs typeface="Arial"/>
              </a:rPr>
              <a:t>9</a:t>
            </a:r>
            <a:r>
              <a:rPr lang="es-CO" sz="1200" b="1">
                <a:solidFill>
                  <a:srgbClr val="000000"/>
                </a:solidFill>
                <a:latin typeface="Century Gothic"/>
              </a:rPr>
              <a:t> tareas </a:t>
            </a:r>
            <a:r>
              <a:rPr lang="es-CO" sz="1200">
                <a:solidFill>
                  <a:srgbClr val="000000"/>
                </a:solidFill>
                <a:latin typeface="Century Gothic"/>
              </a:rPr>
              <a:t>se encuentran en estado </a:t>
            </a:r>
            <a:r>
              <a:rPr lang="es-CO" sz="1200" b="1">
                <a:solidFill>
                  <a:srgbClr val="000000"/>
                </a:solidFill>
                <a:latin typeface="Century Gothic"/>
              </a:rPr>
              <a:t>"Nuevo" </a:t>
            </a:r>
            <a:r>
              <a:rPr lang="es-CO" sz="1200">
                <a:solidFill>
                  <a:srgbClr val="000000"/>
                </a:solidFill>
                <a:latin typeface="Century Gothic"/>
              </a:rPr>
              <a:t>y deberían estar </a:t>
            </a:r>
            <a:r>
              <a:rPr lang="es-CO" sz="1200" b="1">
                <a:solidFill>
                  <a:srgbClr val="000000"/>
                </a:solidFill>
                <a:latin typeface="Century Gothic"/>
              </a:rPr>
              <a:t>"En desarrollo", </a:t>
            </a:r>
            <a:r>
              <a:rPr lang="es-CO" sz="1200">
                <a:solidFill>
                  <a:srgbClr val="000000"/>
                </a:solidFill>
                <a:latin typeface="Century Gothic"/>
              </a:rPr>
              <a:t>es importante recordar que se deben documentar dichas acciones de acuerdo a los cortes abril, agosto y diciembre.​</a:t>
            </a:r>
            <a:endParaRPr lang="es-CO" sz="1200">
              <a:solidFill>
                <a:schemeClr val="tx1">
                  <a:lumMod val="75000"/>
                  <a:lumOff val="25000"/>
                </a:schemeClr>
              </a:solidFill>
              <a:latin typeface="Century Gothic"/>
              <a:cs typeface="Arial" panose="020B0604020202020204" pitchFamily="34" charset="0"/>
            </a:endParaRPr>
          </a:p>
          <a:p>
            <a:pPr algn="just"/>
            <a:r>
              <a:rPr lang="es-CO" sz="1200">
                <a:latin typeface="Century Gothic"/>
                <a:cs typeface="Arial"/>
              </a:rPr>
              <a:t>*El porcentaje de avance se explica dado que la mayoría de las tareas finalizan en diciembre 2021. </a:t>
            </a:r>
            <a:endParaRPr lang="es-CO" sz="1200">
              <a:latin typeface="Century Gothic" panose="020B0502020202020204" pitchFamily="34" charset="0"/>
              <a:cs typeface="Arial" panose="020B0604020202020204" pitchFamily="34" charset="0"/>
            </a:endParaRPr>
          </a:p>
          <a:p>
            <a:pPr algn="just"/>
            <a:endParaRPr lang="es-CO" sz="1200">
              <a:solidFill>
                <a:schemeClr val="tx1">
                  <a:lumMod val="75000"/>
                  <a:lumOff val="25000"/>
                </a:schemeClr>
              </a:solidFill>
              <a:latin typeface="Century Gothic" panose="020B0502020202020204" pitchFamily="34" charset="0"/>
              <a:cs typeface="Arial" panose="020B0604020202020204" pitchFamily="34" charset="0"/>
            </a:endParaRPr>
          </a:p>
          <a:p>
            <a:pPr algn="just"/>
            <a:endParaRPr lang="es-CO" sz="1200">
              <a:solidFill>
                <a:schemeClr val="tx1">
                  <a:lumMod val="75000"/>
                  <a:lumOff val="25000"/>
                </a:schemeClr>
              </a:solidFill>
              <a:latin typeface="Century Gothic" panose="020B0502020202020204" pitchFamily="34" charset="0"/>
              <a:cs typeface="Arial" panose="020B0604020202020204" pitchFamily="34" charset="0"/>
            </a:endParaRPr>
          </a:p>
          <a:p>
            <a:pPr algn="just"/>
            <a:r>
              <a:rPr lang="es-CO" sz="1200">
                <a:latin typeface="Century Gothic"/>
                <a:cs typeface="Arial"/>
              </a:rPr>
              <a:t>.</a:t>
            </a:r>
          </a:p>
          <a:p>
            <a:pPr algn="just"/>
            <a:endParaRPr lang="es-CO" sz="1200">
              <a:solidFill>
                <a:schemeClr val="tx1">
                  <a:lumMod val="75000"/>
                  <a:lumOff val="25000"/>
                </a:schemeClr>
              </a:solidFill>
              <a:latin typeface="Century Gothic" panose="020B0502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A68D7A58-2915-4F02-A99D-127071B118B2}"/>
              </a:ext>
            </a:extLst>
          </p:cNvPr>
          <p:cNvGraphicFramePr>
            <a:graphicFrameLocks/>
          </p:cNvGraphicFramePr>
          <p:nvPr>
            <p:extLst>
              <p:ext uri="{D42A27DB-BD31-4B8C-83A1-F6EECF244321}">
                <p14:modId xmlns:p14="http://schemas.microsoft.com/office/powerpoint/2010/main" val="2877894279"/>
              </p:ext>
            </p:extLst>
          </p:nvPr>
        </p:nvGraphicFramePr>
        <p:xfrm>
          <a:off x="3925957" y="1948788"/>
          <a:ext cx="8012518" cy="3930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FD467C36-7A4A-4D04-B5B5-B8614A083A2E}"/>
              </a:ext>
            </a:extLst>
          </p:cNvPr>
          <p:cNvGraphicFramePr>
            <a:graphicFrameLocks/>
          </p:cNvGraphicFramePr>
          <p:nvPr>
            <p:extLst>
              <p:ext uri="{D42A27DB-BD31-4B8C-83A1-F6EECF244321}">
                <p14:modId xmlns:p14="http://schemas.microsoft.com/office/powerpoint/2010/main" val="750682958"/>
              </p:ext>
            </p:extLst>
          </p:nvPr>
        </p:nvGraphicFramePr>
        <p:xfrm>
          <a:off x="531675" y="3686551"/>
          <a:ext cx="3454415" cy="2565825"/>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id="{54F88104-5D07-444A-AFF5-4ABFFCDE6183}"/>
              </a:ext>
            </a:extLst>
          </p:cNvPr>
          <p:cNvSpPr/>
          <p:nvPr/>
        </p:nvSpPr>
        <p:spPr>
          <a:xfrm>
            <a:off x="531675" y="1242458"/>
            <a:ext cx="11660325" cy="461665"/>
          </a:xfrm>
          <a:prstGeom prst="rect">
            <a:avLst/>
          </a:prstGeom>
          <a:noFill/>
          <a:effectLst/>
        </p:spPr>
        <p:txBody>
          <a:bodyPr wrap="square" lIns="91440" tIns="45720" rIns="91440" bIns="45720" anchor="t">
            <a:spAutoFit/>
          </a:bodyPr>
          <a:lstStyle/>
          <a:p>
            <a:r>
              <a:rPr lang="es-CO" sz="2400" b="1" dirty="0">
                <a:solidFill>
                  <a:srgbClr val="264FC6"/>
                </a:solidFill>
                <a:latin typeface="Arial"/>
                <a:cs typeface="Arial"/>
              </a:rPr>
              <a:t>2.1. Seguimiento Planeación Estratégica Institucional Perspectiva Misional </a:t>
            </a:r>
            <a:endParaRPr lang="es-ES" sz="2400" b="1" dirty="0">
              <a:solidFill>
                <a:srgbClr val="264FC6"/>
              </a:solidFill>
              <a:latin typeface="Century Gothic" panose="020B0502020202020204" pitchFamily="34" charset="0"/>
              <a:cs typeface="Arial" panose="020B0604020202020204" pitchFamily="34" charset="0"/>
            </a:endParaRPr>
          </a:p>
        </p:txBody>
      </p:sp>
      <p:graphicFrame>
        <p:nvGraphicFramePr>
          <p:cNvPr id="17" name="Gráfico 16">
            <a:extLst>
              <a:ext uri="{FF2B5EF4-FFF2-40B4-BE49-F238E27FC236}">
                <a16:creationId xmlns:a16="http://schemas.microsoft.com/office/drawing/2014/main" id="{DDB1EE25-173D-439E-84C2-BC08A7BF2A54}"/>
              </a:ext>
            </a:extLst>
          </p:cNvPr>
          <p:cNvGraphicFramePr>
            <a:graphicFrameLocks/>
          </p:cNvGraphicFramePr>
          <p:nvPr>
            <p:extLst>
              <p:ext uri="{D42A27DB-BD31-4B8C-83A1-F6EECF244321}">
                <p14:modId xmlns:p14="http://schemas.microsoft.com/office/powerpoint/2010/main" val="1078936452"/>
              </p:ext>
            </p:extLst>
          </p:nvPr>
        </p:nvGraphicFramePr>
        <p:xfrm>
          <a:off x="674599" y="1501706"/>
          <a:ext cx="3118729" cy="22946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386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áfico 17">
            <a:extLst>
              <a:ext uri="{FF2B5EF4-FFF2-40B4-BE49-F238E27FC236}">
                <a16:creationId xmlns:a16="http://schemas.microsoft.com/office/drawing/2014/main" id="{DDB1EE25-173D-439E-84C2-BC08A7BF2A54}"/>
              </a:ext>
            </a:extLst>
          </p:cNvPr>
          <p:cNvGraphicFramePr>
            <a:graphicFrameLocks/>
          </p:cNvGraphicFramePr>
          <p:nvPr>
            <p:extLst>
              <p:ext uri="{D42A27DB-BD31-4B8C-83A1-F6EECF244321}">
                <p14:modId xmlns:p14="http://schemas.microsoft.com/office/powerpoint/2010/main" val="2103766427"/>
              </p:ext>
            </p:extLst>
          </p:nvPr>
        </p:nvGraphicFramePr>
        <p:xfrm>
          <a:off x="674599" y="1501706"/>
          <a:ext cx="3118729" cy="22946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4">
            <a:extLst>
              <a:ext uri="{FF2B5EF4-FFF2-40B4-BE49-F238E27FC236}">
                <a16:creationId xmlns:a16="http://schemas.microsoft.com/office/drawing/2014/main" id="{D4DA71F0-552E-EB43-97E0-DC499FDC09AD}"/>
              </a:ext>
            </a:extLst>
          </p:cNvPr>
          <p:cNvSpPr/>
          <p:nvPr/>
        </p:nvSpPr>
        <p:spPr>
          <a:xfrm>
            <a:off x="531675" y="1242458"/>
            <a:ext cx="11660325" cy="461665"/>
          </a:xfrm>
          <a:prstGeom prst="rect">
            <a:avLst/>
          </a:prstGeom>
          <a:noFill/>
          <a:effectLst/>
        </p:spPr>
        <p:txBody>
          <a:bodyPr wrap="square" lIns="91440" tIns="45720" rIns="91440" bIns="45720" anchor="t">
            <a:spAutoFit/>
          </a:bodyPr>
          <a:lstStyle/>
          <a:p>
            <a:r>
              <a:rPr lang="es-CO" sz="2400" b="1" dirty="0">
                <a:solidFill>
                  <a:srgbClr val="264FC6"/>
                </a:solidFill>
                <a:latin typeface="Arial"/>
                <a:cs typeface="Arial"/>
              </a:rPr>
              <a:t>2.2. Seguimiento Planeación Estratégica Institucional Perspectivas de Apoyo</a:t>
            </a:r>
            <a:endParaRPr lang="es-ES" sz="2400" b="1" dirty="0">
              <a:solidFill>
                <a:srgbClr val="264FC6"/>
              </a:solidFill>
              <a:latin typeface="Arial"/>
              <a:cs typeface="Arial"/>
            </a:endParaRPr>
          </a:p>
        </p:txBody>
      </p:sp>
      <p:sp>
        <p:nvSpPr>
          <p:cNvPr id="6" name="CuadroTexto 5">
            <a:extLst>
              <a:ext uri="{FF2B5EF4-FFF2-40B4-BE49-F238E27FC236}">
                <a16:creationId xmlns:a16="http://schemas.microsoft.com/office/drawing/2014/main" id="{40EA7A58-2221-434E-BBAB-92612299209B}"/>
              </a:ext>
            </a:extLst>
          </p:cNvPr>
          <p:cNvSpPr txBox="1"/>
          <p:nvPr/>
        </p:nvSpPr>
        <p:spPr>
          <a:xfrm>
            <a:off x="3867355" y="5993296"/>
            <a:ext cx="7916279" cy="830997"/>
          </a:xfrm>
          <a:prstGeom prst="rect">
            <a:avLst/>
          </a:prstGeom>
          <a:noFill/>
        </p:spPr>
        <p:txBody>
          <a:bodyPr wrap="square" lIns="91440" tIns="45720" rIns="91440" bIns="45720" rtlCol="0" anchor="t">
            <a:spAutoFit/>
          </a:bodyPr>
          <a:lstStyle/>
          <a:p>
            <a:pPr algn="just"/>
            <a:r>
              <a:rPr lang="es-CO" sz="1200">
                <a:latin typeface="Century Gothic" panose="020B0502020202020204" pitchFamily="34" charset="0"/>
                <a:cs typeface="Arial"/>
              </a:rPr>
              <a:t>Esta Perspectiva cuenta con </a:t>
            </a:r>
            <a:r>
              <a:rPr lang="es-CO" sz="1200" b="1">
                <a:latin typeface="Century Gothic" panose="020B0502020202020204" pitchFamily="34" charset="0"/>
                <a:cs typeface="Arial"/>
              </a:rPr>
              <a:t>56 tareas </a:t>
            </a:r>
            <a:r>
              <a:rPr lang="es-CO" sz="1200">
                <a:latin typeface="Century Gothic" panose="020B0502020202020204" pitchFamily="34" charset="0"/>
                <a:cs typeface="Arial"/>
              </a:rPr>
              <a:t>para la vigencia 2021, al corte octubre se tenía previsto la realización de </a:t>
            </a:r>
            <a:r>
              <a:rPr lang="es-CO" sz="1200" b="1">
                <a:latin typeface="Century Gothic" panose="020B0502020202020204" pitchFamily="34" charset="0"/>
                <a:cs typeface="Arial"/>
              </a:rPr>
              <a:t>5 tareas</a:t>
            </a:r>
            <a:r>
              <a:rPr lang="es-CO" sz="1200">
                <a:latin typeface="Century Gothic" panose="020B0502020202020204" pitchFamily="34" charset="0"/>
                <a:cs typeface="Arial"/>
              </a:rPr>
              <a:t>, las cuales fueron finalizadas. </a:t>
            </a:r>
            <a:endParaRPr lang="es-CO" sz="1200">
              <a:latin typeface="Century Gothic" panose="020B0502020202020204" pitchFamily="34" charset="0"/>
              <a:cs typeface="Arial" panose="020B0604020202020204" pitchFamily="34" charset="0"/>
            </a:endParaRPr>
          </a:p>
          <a:p>
            <a:pPr algn="just"/>
            <a:r>
              <a:rPr lang="es-CO" sz="1200">
                <a:latin typeface="Century Gothic" panose="020B0502020202020204" pitchFamily="34" charset="0"/>
                <a:cs typeface="Arial" panose="020B0604020202020204" pitchFamily="34" charset="0"/>
              </a:rPr>
              <a:t>*El porcentaje de avance se explica dado que la mayoría de las tareas finalizan en diciembre 2021. </a:t>
            </a:r>
          </a:p>
          <a:p>
            <a:pPr algn="just"/>
            <a:endParaRPr lang="es-CO" sz="1200">
              <a:latin typeface="Century Gothic" panose="020B0502020202020204" pitchFamily="34" charset="0"/>
              <a:cs typeface="Arial" panose="020B0604020202020204" pitchFamily="34" charset="0"/>
            </a:endParaRPr>
          </a:p>
        </p:txBody>
      </p:sp>
      <p:graphicFrame>
        <p:nvGraphicFramePr>
          <p:cNvPr id="10" name="Gráfico 9">
            <a:extLst>
              <a:ext uri="{FF2B5EF4-FFF2-40B4-BE49-F238E27FC236}">
                <a16:creationId xmlns:a16="http://schemas.microsoft.com/office/drawing/2014/main" id="{59506CC2-6A67-4414-BA4E-B9A95EC38144}"/>
              </a:ext>
            </a:extLst>
          </p:cNvPr>
          <p:cNvGraphicFramePr>
            <a:graphicFrameLocks/>
          </p:cNvGraphicFramePr>
          <p:nvPr>
            <p:extLst>
              <p:ext uri="{D42A27DB-BD31-4B8C-83A1-F6EECF244321}">
                <p14:modId xmlns:p14="http://schemas.microsoft.com/office/powerpoint/2010/main" val="3849434933"/>
              </p:ext>
            </p:extLst>
          </p:nvPr>
        </p:nvGraphicFramePr>
        <p:xfrm>
          <a:off x="595113" y="3735077"/>
          <a:ext cx="3309256" cy="26124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F227EF2F-A654-418E-A2AD-52495B72669D}"/>
              </a:ext>
            </a:extLst>
          </p:cNvPr>
          <p:cNvGraphicFramePr>
            <a:graphicFrameLocks/>
          </p:cNvGraphicFramePr>
          <p:nvPr>
            <p:extLst>
              <p:ext uri="{D42A27DB-BD31-4B8C-83A1-F6EECF244321}">
                <p14:modId xmlns:p14="http://schemas.microsoft.com/office/powerpoint/2010/main" val="4036198020"/>
              </p:ext>
            </p:extLst>
          </p:nvPr>
        </p:nvGraphicFramePr>
        <p:xfrm>
          <a:off x="4015409" y="1879195"/>
          <a:ext cx="7768225" cy="4114101"/>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ángulo 18">
            <a:extLst>
              <a:ext uri="{FF2B5EF4-FFF2-40B4-BE49-F238E27FC236}">
                <a16:creationId xmlns:a16="http://schemas.microsoft.com/office/drawing/2014/main" id="{55D9B8BB-067E-4C38-A65C-F942C1D21B8C}"/>
              </a:ext>
            </a:extLst>
          </p:cNvPr>
          <p:cNvSpPr/>
          <p:nvPr/>
        </p:nvSpPr>
        <p:spPr>
          <a:xfrm>
            <a:off x="251718" y="6347521"/>
            <a:ext cx="3615637" cy="430887"/>
          </a:xfrm>
          <a:prstGeom prst="rect">
            <a:avLst/>
          </a:prstGeom>
          <a:noFill/>
          <a:effectLst/>
        </p:spPr>
        <p:txBody>
          <a:bodyPr wrap="square">
            <a:spAutoFit/>
          </a:bodyPr>
          <a:lstStyle/>
          <a:p>
            <a:pPr algn="l" rtl="0" fontAlgn="base"/>
            <a:r>
              <a:rPr lang="es-ES" sz="1050" b="1" i="0" u="none" strike="noStrike" dirty="0">
                <a:solidFill>
                  <a:srgbClr val="7F7F7F"/>
                </a:solidFill>
                <a:effectLst/>
                <a:latin typeface="Century Gothic" panose="020B0502020202020204" pitchFamily="34" charset="0"/>
              </a:rPr>
              <a:t>Fuente:</a:t>
            </a:r>
            <a:r>
              <a:rPr lang="es-ES" sz="1050" b="0" i="0" u="none" strike="noStrike" dirty="0">
                <a:solidFill>
                  <a:srgbClr val="7F7F7F"/>
                </a:solidFill>
                <a:effectLst/>
                <a:latin typeface="Century Gothic" panose="020B0502020202020204" pitchFamily="34" charset="0"/>
              </a:rPr>
              <a:t> Oficina Asesora de Planeación</a:t>
            </a:r>
            <a:r>
              <a:rPr lang="en-US" sz="1050" b="0" i="0" dirty="0">
                <a:solidFill>
                  <a:srgbClr val="000000"/>
                </a:solidFill>
                <a:effectLst/>
                <a:latin typeface="Century Gothic" panose="020B0502020202020204" pitchFamily="34" charset="0"/>
              </a:rPr>
              <a:t>​</a:t>
            </a:r>
          </a:p>
          <a:p>
            <a:pPr algn="l" rtl="0" fontAlgn="base"/>
            <a:r>
              <a:rPr lang="es-ES" sz="1050" b="0" i="0" u="none" strike="noStrike" dirty="0">
                <a:solidFill>
                  <a:srgbClr val="7F7F7F"/>
                </a:solidFill>
                <a:effectLst/>
                <a:latin typeface="Century Gothic" panose="020B0502020202020204" pitchFamily="34" charset="0"/>
              </a:rPr>
              <a:t>Información con corte 25 de octubre de 2021</a:t>
            </a:r>
            <a:endParaRPr lang="en-US" sz="1050" b="0" i="0" dirty="0">
              <a:solidFill>
                <a:srgbClr val="000000"/>
              </a:solidFill>
              <a:effectLst/>
              <a:latin typeface="Century Gothic" panose="020B0502020202020204" pitchFamily="34" charset="0"/>
            </a:endParaRPr>
          </a:p>
        </p:txBody>
      </p:sp>
      <p:sp>
        <p:nvSpPr>
          <p:cNvPr id="9" name="CuadroTexto 8">
            <a:extLst>
              <a:ext uri="{FF2B5EF4-FFF2-40B4-BE49-F238E27FC236}">
                <a16:creationId xmlns:a16="http://schemas.microsoft.com/office/drawing/2014/main" id="{C09F65F0-5C6F-FD4A-B345-EC9E07B98128}"/>
              </a:ext>
            </a:extLst>
          </p:cNvPr>
          <p:cNvSpPr txBox="1"/>
          <p:nvPr/>
        </p:nvSpPr>
        <p:spPr>
          <a:xfrm>
            <a:off x="3471318" y="-77028"/>
            <a:ext cx="8570564" cy="553998"/>
          </a:xfrm>
          <a:prstGeom prst="rect">
            <a:avLst/>
          </a:prstGeom>
          <a:noFill/>
        </p:spPr>
        <p:txBody>
          <a:bodyPr wrap="square" lIns="91440" tIns="45720" rIns="91440" bIns="45720" rtlCol="0" anchor="t">
            <a:spAutoFit/>
          </a:bodyPr>
          <a:lstStyle/>
          <a:p>
            <a:pPr algn="r"/>
            <a:r>
              <a:rPr lang="es-CO" sz="3000" b="1" dirty="0">
                <a:solidFill>
                  <a:schemeClr val="bg1"/>
                </a:solidFill>
                <a:effectLst>
                  <a:outerShdw blurRad="38100" dist="38100" dir="2700000" algn="tl">
                    <a:srgbClr val="000000">
                      <a:alpha val="43137"/>
                    </a:srgbClr>
                  </a:outerShdw>
                </a:effectLst>
                <a:latin typeface="Arial"/>
                <a:cs typeface="Arial"/>
              </a:rPr>
              <a:t>2. Planeación Institucional</a:t>
            </a:r>
          </a:p>
        </p:txBody>
      </p:sp>
    </p:spTree>
    <p:extLst>
      <p:ext uri="{BB962C8B-B14F-4D97-AF65-F5344CB8AC3E}">
        <p14:creationId xmlns:p14="http://schemas.microsoft.com/office/powerpoint/2010/main" val="151827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4DA71F0-552E-EB43-97E0-DC499FDC09AD}"/>
              </a:ext>
            </a:extLst>
          </p:cNvPr>
          <p:cNvSpPr/>
          <p:nvPr/>
        </p:nvSpPr>
        <p:spPr>
          <a:xfrm>
            <a:off x="531675" y="1242458"/>
            <a:ext cx="11660325" cy="461665"/>
          </a:xfrm>
          <a:prstGeom prst="rect">
            <a:avLst/>
          </a:prstGeom>
          <a:noFill/>
          <a:effectLst/>
        </p:spPr>
        <p:txBody>
          <a:bodyPr wrap="square" lIns="91440" tIns="45720" rIns="91440" bIns="45720" anchor="t">
            <a:spAutoFit/>
          </a:bodyPr>
          <a:lstStyle/>
          <a:p>
            <a:r>
              <a:rPr lang="es-ES" sz="2400" b="1" dirty="0">
                <a:solidFill>
                  <a:srgbClr val="264FC6"/>
                </a:solidFill>
                <a:latin typeface="Arial"/>
                <a:cs typeface="Arial"/>
              </a:rPr>
              <a:t>2.3. Cumplimiento del Plan Anticorrupción y Atención al Ciudadano 2021.</a:t>
            </a:r>
          </a:p>
        </p:txBody>
      </p:sp>
      <p:sp>
        <p:nvSpPr>
          <p:cNvPr id="6" name="CuadroTexto 5">
            <a:extLst>
              <a:ext uri="{FF2B5EF4-FFF2-40B4-BE49-F238E27FC236}">
                <a16:creationId xmlns:a16="http://schemas.microsoft.com/office/drawing/2014/main" id="{40EA7A58-2221-434E-BBAB-92612299209B}"/>
              </a:ext>
            </a:extLst>
          </p:cNvPr>
          <p:cNvSpPr txBox="1"/>
          <p:nvPr/>
        </p:nvSpPr>
        <p:spPr>
          <a:xfrm>
            <a:off x="3867355" y="5993296"/>
            <a:ext cx="7916279" cy="646331"/>
          </a:xfrm>
          <a:prstGeom prst="rect">
            <a:avLst/>
          </a:prstGeom>
          <a:noFill/>
        </p:spPr>
        <p:txBody>
          <a:bodyPr wrap="square" lIns="91440" tIns="45720" rIns="91440" bIns="45720" rtlCol="0" anchor="t">
            <a:spAutoFit/>
          </a:bodyPr>
          <a:lstStyle/>
          <a:p>
            <a:pPr algn="just"/>
            <a:r>
              <a:rPr lang="es-CO" sz="1200" dirty="0">
                <a:latin typeface="Century Gothic" panose="020B0502020202020204" pitchFamily="34" charset="0"/>
                <a:cs typeface="Arial"/>
              </a:rPr>
              <a:t>Se cuenta con </a:t>
            </a:r>
            <a:r>
              <a:rPr lang="es-CO" sz="1200" b="1" dirty="0">
                <a:latin typeface="Century Gothic" panose="020B0502020202020204" pitchFamily="34" charset="0"/>
                <a:cs typeface="Arial"/>
              </a:rPr>
              <a:t>24 tareas </a:t>
            </a:r>
            <a:r>
              <a:rPr lang="es-CO" sz="1200" dirty="0">
                <a:latin typeface="Century Gothic" panose="020B0502020202020204" pitchFamily="34" charset="0"/>
                <a:cs typeface="Arial"/>
              </a:rPr>
              <a:t>para la vigencia 2021 </a:t>
            </a:r>
            <a:r>
              <a:rPr lang="es-CO" sz="1200" dirty="0">
                <a:latin typeface="Century Gothic" panose="020B0502020202020204" pitchFamily="34" charset="0"/>
                <a:cs typeface="Arial" panose="020B0604020202020204" pitchFamily="34" charset="0"/>
              </a:rPr>
              <a:t>de las cuales 21 se encuentran en desarrollo y 3 finalizadas para un grado de cumplimiento de 14.3%</a:t>
            </a:r>
          </a:p>
          <a:p>
            <a:pPr algn="just"/>
            <a:endParaRPr lang="es-CO" sz="1200" dirty="0">
              <a:latin typeface="Century Gothic" panose="020B0502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55D9B8BB-067E-4C38-A65C-F942C1D21B8C}"/>
              </a:ext>
            </a:extLst>
          </p:cNvPr>
          <p:cNvSpPr/>
          <p:nvPr/>
        </p:nvSpPr>
        <p:spPr>
          <a:xfrm>
            <a:off x="251718" y="6347521"/>
            <a:ext cx="3615637" cy="430887"/>
          </a:xfrm>
          <a:prstGeom prst="rect">
            <a:avLst/>
          </a:prstGeom>
          <a:noFill/>
          <a:effectLst/>
        </p:spPr>
        <p:txBody>
          <a:bodyPr wrap="square">
            <a:spAutoFit/>
          </a:bodyPr>
          <a:lstStyle/>
          <a:p>
            <a:pPr algn="l" rtl="0" fontAlgn="base"/>
            <a:r>
              <a:rPr lang="es-ES" sz="1050" b="1" i="0" u="none" strike="noStrike" dirty="0">
                <a:solidFill>
                  <a:srgbClr val="7F7F7F"/>
                </a:solidFill>
                <a:effectLst/>
                <a:latin typeface="Century Gothic" panose="020B0502020202020204" pitchFamily="34" charset="0"/>
              </a:rPr>
              <a:t>Fuente:</a:t>
            </a:r>
            <a:r>
              <a:rPr lang="es-ES" sz="1050" b="0" i="0" u="none" strike="noStrike" dirty="0">
                <a:solidFill>
                  <a:srgbClr val="7F7F7F"/>
                </a:solidFill>
                <a:effectLst/>
                <a:latin typeface="Century Gothic" panose="020B0502020202020204" pitchFamily="34" charset="0"/>
              </a:rPr>
              <a:t> Oficina Asesora de Planeación</a:t>
            </a:r>
            <a:r>
              <a:rPr lang="en-US" sz="1050" b="0" i="0" dirty="0">
                <a:solidFill>
                  <a:srgbClr val="000000"/>
                </a:solidFill>
                <a:effectLst/>
                <a:latin typeface="Century Gothic" panose="020B0502020202020204" pitchFamily="34" charset="0"/>
              </a:rPr>
              <a:t>​</a:t>
            </a:r>
          </a:p>
          <a:p>
            <a:pPr algn="l" rtl="0" fontAlgn="base"/>
            <a:r>
              <a:rPr lang="es-ES" sz="1050" b="0" i="0" u="none" strike="noStrike" dirty="0">
                <a:solidFill>
                  <a:srgbClr val="7F7F7F"/>
                </a:solidFill>
                <a:effectLst/>
                <a:latin typeface="Century Gothic" panose="020B0502020202020204" pitchFamily="34" charset="0"/>
              </a:rPr>
              <a:t>Información con corte 25 de octubre de 2021</a:t>
            </a:r>
            <a:endParaRPr lang="en-US" sz="1050" b="0" i="0" dirty="0">
              <a:solidFill>
                <a:srgbClr val="000000"/>
              </a:solidFill>
              <a:effectLst/>
              <a:latin typeface="Century Gothic" panose="020B0502020202020204" pitchFamily="34" charset="0"/>
            </a:endParaRPr>
          </a:p>
        </p:txBody>
      </p:sp>
      <p:sp>
        <p:nvSpPr>
          <p:cNvPr id="9" name="CuadroTexto 8">
            <a:extLst>
              <a:ext uri="{FF2B5EF4-FFF2-40B4-BE49-F238E27FC236}">
                <a16:creationId xmlns:a16="http://schemas.microsoft.com/office/drawing/2014/main" id="{C09F65F0-5C6F-FD4A-B345-EC9E07B98128}"/>
              </a:ext>
            </a:extLst>
          </p:cNvPr>
          <p:cNvSpPr txBox="1"/>
          <p:nvPr/>
        </p:nvSpPr>
        <p:spPr>
          <a:xfrm>
            <a:off x="3471318" y="-77028"/>
            <a:ext cx="8570564" cy="553998"/>
          </a:xfrm>
          <a:prstGeom prst="rect">
            <a:avLst/>
          </a:prstGeom>
          <a:noFill/>
        </p:spPr>
        <p:txBody>
          <a:bodyPr wrap="square" lIns="91440" tIns="45720" rIns="91440" bIns="45720" rtlCol="0" anchor="t">
            <a:spAutoFit/>
          </a:bodyPr>
          <a:lstStyle/>
          <a:p>
            <a:pPr algn="r"/>
            <a:r>
              <a:rPr lang="es-CO" sz="3000" b="1" dirty="0">
                <a:solidFill>
                  <a:schemeClr val="bg1"/>
                </a:solidFill>
                <a:effectLst>
                  <a:outerShdw blurRad="38100" dist="38100" dir="2700000" algn="tl">
                    <a:srgbClr val="000000">
                      <a:alpha val="43137"/>
                    </a:srgbClr>
                  </a:outerShdw>
                </a:effectLst>
                <a:latin typeface="Arial"/>
                <a:cs typeface="Arial"/>
              </a:rPr>
              <a:t>2. Planeación Institucional</a:t>
            </a:r>
          </a:p>
        </p:txBody>
      </p:sp>
      <p:graphicFrame>
        <p:nvGraphicFramePr>
          <p:cNvPr id="11" name="Gráfico 10"/>
          <p:cNvGraphicFramePr>
            <a:graphicFrameLocks/>
          </p:cNvGraphicFramePr>
          <p:nvPr>
            <p:extLst>
              <p:ext uri="{D42A27DB-BD31-4B8C-83A1-F6EECF244321}">
                <p14:modId xmlns:p14="http://schemas.microsoft.com/office/powerpoint/2010/main" val="869208628"/>
              </p:ext>
            </p:extLst>
          </p:nvPr>
        </p:nvGraphicFramePr>
        <p:xfrm>
          <a:off x="4047293" y="1704123"/>
          <a:ext cx="681577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
            <a:extLst>
              <a:ext uri="{FF2B5EF4-FFF2-40B4-BE49-F238E27FC236}">
                <a16:creationId xmlns:a16="http://schemas.microsoft.com/office/drawing/2014/main" id="{AB5F15EA-36F4-4D19-8991-5732E25AA03F}"/>
              </a:ext>
            </a:extLst>
          </p:cNvPr>
          <p:cNvSpPr txBox="1"/>
          <p:nvPr/>
        </p:nvSpPr>
        <p:spPr>
          <a:xfrm>
            <a:off x="6635560" y="5829544"/>
            <a:ext cx="1208441" cy="490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dirty="0">
                <a:solidFill>
                  <a:schemeClr val="bg2">
                    <a:lumMod val="75000"/>
                  </a:schemeClr>
                </a:solidFill>
                <a:latin typeface="Century Gothic" panose="020B0502020202020204" pitchFamily="34" charset="0"/>
              </a:rPr>
              <a:t>0%</a:t>
            </a:r>
          </a:p>
        </p:txBody>
      </p:sp>
      <p:sp>
        <p:nvSpPr>
          <p:cNvPr id="17" name="CuadroTexto 1">
            <a:extLst>
              <a:ext uri="{FF2B5EF4-FFF2-40B4-BE49-F238E27FC236}">
                <a16:creationId xmlns:a16="http://schemas.microsoft.com/office/drawing/2014/main" id="{AB5F15EA-36F4-4D19-8991-5732E25AA03F}"/>
              </a:ext>
            </a:extLst>
          </p:cNvPr>
          <p:cNvSpPr txBox="1"/>
          <p:nvPr/>
        </p:nvSpPr>
        <p:spPr>
          <a:xfrm>
            <a:off x="7844001" y="5836275"/>
            <a:ext cx="1208441" cy="490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dirty="0">
                <a:solidFill>
                  <a:schemeClr val="bg2">
                    <a:lumMod val="75000"/>
                  </a:schemeClr>
                </a:solidFill>
                <a:latin typeface="Century Gothic" panose="020B0502020202020204" pitchFamily="34" charset="0"/>
              </a:rPr>
              <a:t>50%</a:t>
            </a:r>
          </a:p>
        </p:txBody>
      </p:sp>
      <p:sp>
        <p:nvSpPr>
          <p:cNvPr id="20" name="CuadroTexto 1">
            <a:extLst>
              <a:ext uri="{FF2B5EF4-FFF2-40B4-BE49-F238E27FC236}">
                <a16:creationId xmlns:a16="http://schemas.microsoft.com/office/drawing/2014/main" id="{AB5F15EA-36F4-4D19-8991-5732E25AA03F}"/>
              </a:ext>
            </a:extLst>
          </p:cNvPr>
          <p:cNvSpPr txBox="1"/>
          <p:nvPr/>
        </p:nvSpPr>
        <p:spPr>
          <a:xfrm>
            <a:off x="9052442" y="5808932"/>
            <a:ext cx="1208441" cy="4906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200" dirty="0">
                <a:solidFill>
                  <a:schemeClr val="bg2">
                    <a:lumMod val="75000"/>
                  </a:schemeClr>
                </a:solidFill>
                <a:latin typeface="Century Gothic" panose="020B0502020202020204" pitchFamily="34" charset="0"/>
              </a:rPr>
              <a:t>100%</a:t>
            </a:r>
          </a:p>
        </p:txBody>
      </p:sp>
      <p:graphicFrame>
        <p:nvGraphicFramePr>
          <p:cNvPr id="21" name="Gráfico 20"/>
          <p:cNvGraphicFramePr>
            <a:graphicFrameLocks/>
          </p:cNvGraphicFramePr>
          <p:nvPr>
            <p:extLst>
              <p:ext uri="{D42A27DB-BD31-4B8C-83A1-F6EECF244321}">
                <p14:modId xmlns:p14="http://schemas.microsoft.com/office/powerpoint/2010/main" val="1958983289"/>
              </p:ext>
            </p:extLst>
          </p:nvPr>
        </p:nvGraphicFramePr>
        <p:xfrm>
          <a:off x="531675" y="2355014"/>
          <a:ext cx="3185302" cy="3155093"/>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1">
            <a:extLst>
              <a:ext uri="{FF2B5EF4-FFF2-40B4-BE49-F238E27FC236}">
                <a16:creationId xmlns:a16="http://schemas.microsoft.com/office/drawing/2014/main" id="{ED4C6F63-36AD-4F02-8A50-FD1227E9A8C4}"/>
              </a:ext>
            </a:extLst>
          </p:cNvPr>
          <p:cNvSpPr txBox="1"/>
          <p:nvPr/>
        </p:nvSpPr>
        <p:spPr>
          <a:xfrm>
            <a:off x="1641911" y="3762500"/>
            <a:ext cx="1295146" cy="3975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2000" dirty="0">
                <a:solidFill>
                  <a:schemeClr val="bg2">
                    <a:lumMod val="75000"/>
                  </a:schemeClr>
                </a:solidFill>
                <a:latin typeface="Century Gothic" panose="020B0502020202020204" pitchFamily="34" charset="0"/>
              </a:rPr>
              <a:t>14.3%</a:t>
            </a:r>
          </a:p>
        </p:txBody>
      </p:sp>
      <p:sp>
        <p:nvSpPr>
          <p:cNvPr id="2" name="CuadroTexto 1"/>
          <p:cNvSpPr txBox="1"/>
          <p:nvPr/>
        </p:nvSpPr>
        <p:spPr>
          <a:xfrm>
            <a:off x="402096" y="2355014"/>
            <a:ext cx="3465259" cy="369332"/>
          </a:xfrm>
          <a:prstGeom prst="rect">
            <a:avLst/>
          </a:prstGeom>
          <a:noFill/>
        </p:spPr>
        <p:txBody>
          <a:bodyPr wrap="square" rtlCol="0">
            <a:spAutoFit/>
          </a:bodyPr>
          <a:lstStyle/>
          <a:p>
            <a:r>
              <a:rPr lang="es-CO" b="1" dirty="0">
                <a:latin typeface="Century Gothic" panose="020B0502020202020204" pitchFamily="34" charset="0"/>
              </a:rPr>
              <a:t>Cumplimiento del PAAC 2021</a:t>
            </a:r>
          </a:p>
        </p:txBody>
      </p:sp>
    </p:spTree>
    <p:extLst>
      <p:ext uri="{BB962C8B-B14F-4D97-AF65-F5344CB8AC3E}">
        <p14:creationId xmlns:p14="http://schemas.microsoft.com/office/powerpoint/2010/main" val="471767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1140031" y="1389769"/>
            <a:ext cx="10524510" cy="48837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buAutoNum type="arabicPeriod"/>
              <a:defRPr/>
            </a:pPr>
            <a:r>
              <a:rPr lang="es-CO" sz="2000" b="1" dirty="0">
                <a:solidFill>
                  <a:srgbClr val="0F6FC6"/>
                </a:solidFill>
                <a:latin typeface="Century Gothic" panose="020B0502020202020204" pitchFamily="34" charset="0"/>
                <a:cs typeface="Arial"/>
              </a:rPr>
              <a:t>Planeación Estratégica Institucional 2019-2022.</a:t>
            </a:r>
          </a:p>
          <a:p>
            <a:pPr marL="400050" lvl="1" indent="0" algn="just">
              <a:spcAft>
                <a:spcPts val="600"/>
              </a:spcAft>
              <a:buNone/>
              <a:defRPr/>
            </a:pPr>
            <a:r>
              <a:rPr lang="es-CO" sz="2000" dirty="0">
                <a:solidFill>
                  <a:schemeClr val="tx1">
                    <a:lumMod val="75000"/>
                    <a:lumOff val="25000"/>
                  </a:schemeClr>
                </a:solidFill>
                <a:latin typeface="Century Gothic" panose="020B0502020202020204" pitchFamily="34" charset="0"/>
                <a:cs typeface="Arial"/>
              </a:rPr>
              <a:t>1.1. Mapa Estratégico.</a:t>
            </a:r>
          </a:p>
          <a:p>
            <a:pPr marL="400050" lvl="1" indent="0" algn="just">
              <a:spcAft>
                <a:spcPts val="600"/>
              </a:spcAft>
              <a:buNone/>
              <a:defRPr/>
            </a:pPr>
            <a:r>
              <a:rPr lang="es-CO" sz="2000" dirty="0">
                <a:solidFill>
                  <a:schemeClr val="tx1">
                    <a:lumMod val="75000"/>
                    <a:lumOff val="25000"/>
                  </a:schemeClr>
                </a:solidFill>
                <a:latin typeface="Century Gothic" panose="020B0502020202020204" pitchFamily="34" charset="0"/>
                <a:cs typeface="Arial"/>
              </a:rPr>
              <a:t>1.2. Iniciativas Estratégicas.</a:t>
            </a:r>
          </a:p>
          <a:p>
            <a:pPr marL="0" indent="0" algn="just">
              <a:spcAft>
                <a:spcPts val="600"/>
              </a:spcAft>
              <a:buNone/>
              <a:defRPr/>
            </a:pPr>
            <a:endParaRPr lang="es-CO" sz="2000" dirty="0">
              <a:solidFill>
                <a:schemeClr val="tx1">
                  <a:lumMod val="75000"/>
                  <a:lumOff val="25000"/>
                </a:schemeClr>
              </a:solidFill>
              <a:latin typeface="Century Gothic" panose="020B0502020202020204" pitchFamily="34" charset="0"/>
              <a:cs typeface="Arial"/>
            </a:endParaRPr>
          </a:p>
          <a:p>
            <a:pPr marL="0" indent="0" algn="just">
              <a:spcAft>
                <a:spcPts val="600"/>
              </a:spcAft>
              <a:buNone/>
              <a:defRPr/>
            </a:pPr>
            <a:r>
              <a:rPr lang="es-CO" sz="2000" b="1" dirty="0">
                <a:solidFill>
                  <a:srgbClr val="0F6FC6"/>
                </a:solidFill>
                <a:latin typeface="Century Gothic" panose="020B0502020202020204" pitchFamily="34" charset="0"/>
                <a:cs typeface="Arial"/>
              </a:rPr>
              <a:t>2. Seguimiento Plan Institucional.</a:t>
            </a:r>
          </a:p>
          <a:p>
            <a:pPr marL="400050" lvl="1" indent="0" algn="just">
              <a:spcAft>
                <a:spcPts val="600"/>
              </a:spcAft>
              <a:buNone/>
              <a:defRPr/>
            </a:pPr>
            <a:r>
              <a:rPr lang="es-CO" sz="2000" dirty="0">
                <a:solidFill>
                  <a:schemeClr val="tx1">
                    <a:lumMod val="75000"/>
                    <a:lumOff val="25000"/>
                  </a:schemeClr>
                </a:solidFill>
                <a:latin typeface="Century Gothic" panose="020B0502020202020204" pitchFamily="34" charset="0"/>
                <a:cs typeface="Arial"/>
              </a:rPr>
              <a:t>2.1. </a:t>
            </a:r>
            <a:r>
              <a:rPr lang="es-ES" sz="2000" dirty="0">
                <a:solidFill>
                  <a:schemeClr val="tx1">
                    <a:lumMod val="75000"/>
                    <a:lumOff val="25000"/>
                  </a:schemeClr>
                </a:solidFill>
                <a:latin typeface="Century Gothic" panose="020B0502020202020204" pitchFamily="34" charset="0"/>
                <a:cs typeface="Arial"/>
              </a:rPr>
              <a:t>Seguimiento Planeación Estratégica Institucional Perspectiva Misional.</a:t>
            </a:r>
          </a:p>
          <a:p>
            <a:pPr marL="400050" lvl="1" indent="0" algn="just">
              <a:spcAft>
                <a:spcPts val="600"/>
              </a:spcAft>
              <a:buNone/>
              <a:defRPr/>
            </a:pPr>
            <a:r>
              <a:rPr lang="es-ES" sz="2000" dirty="0">
                <a:solidFill>
                  <a:schemeClr val="tx1">
                    <a:lumMod val="75000"/>
                    <a:lumOff val="25000"/>
                  </a:schemeClr>
                </a:solidFill>
                <a:latin typeface="Century Gothic" panose="020B0502020202020204" pitchFamily="34" charset="0"/>
                <a:cs typeface="Arial"/>
              </a:rPr>
              <a:t>2.2. Seguimiento Planeación Estratégica Institucional Perspectivas de Apoyo.</a:t>
            </a:r>
          </a:p>
          <a:p>
            <a:pPr marL="400050" lvl="1" indent="0" algn="just">
              <a:spcAft>
                <a:spcPts val="600"/>
              </a:spcAft>
              <a:buNone/>
              <a:defRPr/>
            </a:pPr>
            <a:r>
              <a:rPr lang="es-CO" sz="2000" dirty="0">
                <a:solidFill>
                  <a:schemeClr val="tx1">
                    <a:lumMod val="75000"/>
                    <a:lumOff val="25000"/>
                  </a:schemeClr>
                </a:solidFill>
                <a:latin typeface="Century Gothic" panose="020B0502020202020204" pitchFamily="34" charset="0"/>
                <a:cs typeface="Arial"/>
              </a:rPr>
              <a:t>2.3. Cumplimiento del Plan Anticorrupción y Atención al Ciudadano 2021.</a:t>
            </a:r>
          </a:p>
        </p:txBody>
      </p:sp>
      <p:sp>
        <p:nvSpPr>
          <p:cNvPr id="6" name="Rectángulo 5"/>
          <p:cNvSpPr/>
          <p:nvPr/>
        </p:nvSpPr>
        <p:spPr>
          <a:xfrm>
            <a:off x="3135113" y="-94962"/>
            <a:ext cx="8529428" cy="553998"/>
          </a:xfrm>
          <a:prstGeom prst="rect">
            <a:avLst/>
          </a:prstGeom>
        </p:spPr>
        <p:txBody>
          <a:bodyPr wrap="square">
            <a:spAutoFit/>
          </a:bodyPr>
          <a:lstStyle/>
          <a:p>
            <a:pPr algn="r">
              <a:defRPr/>
            </a:pPr>
            <a:r>
              <a:rPr lang="es-CO" sz="30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a:rPr>
              <a:t>Contenido</a:t>
            </a:r>
          </a:p>
        </p:txBody>
      </p:sp>
    </p:spTree>
    <p:extLst>
      <p:ext uri="{BB962C8B-B14F-4D97-AF65-F5344CB8AC3E}">
        <p14:creationId xmlns:p14="http://schemas.microsoft.com/office/powerpoint/2010/main" val="428801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0" y="0"/>
            <a:ext cx="12200899" cy="5022705"/>
            <a:chOff x="0" y="0"/>
            <a:chExt cx="12200899" cy="5022705"/>
          </a:xfrm>
        </p:grpSpPr>
        <p:pic>
          <p:nvPicPr>
            <p:cNvPr id="2" name="Imagen 1"/>
            <p:cNvPicPr>
              <a:picLocks noChangeAspect="1"/>
            </p:cNvPicPr>
            <p:nvPr/>
          </p:nvPicPr>
          <p:blipFill>
            <a:blip r:embed="rId2"/>
            <a:stretch>
              <a:fillRect/>
            </a:stretch>
          </p:blipFill>
          <p:spPr>
            <a:xfrm>
              <a:off x="1" y="3125972"/>
              <a:ext cx="12200898" cy="1896733"/>
            </a:xfrm>
            <a:prstGeom prst="rect">
              <a:avLst/>
            </a:prstGeom>
          </p:spPr>
        </p:pic>
        <p:pic>
          <p:nvPicPr>
            <p:cNvPr id="7" name="Imagen 6">
              <a:extLst>
                <a:ext uri="{FF2B5EF4-FFF2-40B4-BE49-F238E27FC236}">
                  <a16:creationId xmlns:a16="http://schemas.microsoft.com/office/drawing/2014/main" id="{7373F6C2-5864-C041-A660-EC07C8587BCA}"/>
                </a:ext>
              </a:extLst>
            </p:cNvPr>
            <p:cNvPicPr>
              <a:picLocks noChangeAspect="1"/>
            </p:cNvPicPr>
            <p:nvPr/>
          </p:nvPicPr>
          <p:blipFill rotWithShape="1">
            <a:blip r:embed="rId3"/>
            <a:srcRect b="54264"/>
            <a:stretch/>
          </p:blipFill>
          <p:spPr>
            <a:xfrm>
              <a:off x="0" y="0"/>
              <a:ext cx="12192000" cy="3136605"/>
            </a:xfrm>
            <a:prstGeom prst="rect">
              <a:avLst/>
            </a:prstGeom>
          </p:spPr>
        </p:pic>
      </p:grpSp>
      <p:sp>
        <p:nvSpPr>
          <p:cNvPr id="8" name="CuadroTexto 7">
            <a:extLst>
              <a:ext uri="{FF2B5EF4-FFF2-40B4-BE49-F238E27FC236}">
                <a16:creationId xmlns:a16="http://schemas.microsoft.com/office/drawing/2014/main" id="{34572C86-DA2E-C447-85C4-EFBB09D57E26}"/>
              </a:ext>
            </a:extLst>
          </p:cNvPr>
          <p:cNvSpPr txBox="1"/>
          <p:nvPr/>
        </p:nvSpPr>
        <p:spPr>
          <a:xfrm>
            <a:off x="3575575" y="3357619"/>
            <a:ext cx="5345062" cy="1446550"/>
          </a:xfrm>
          <a:prstGeom prst="rect">
            <a:avLst/>
          </a:prstGeom>
          <a:noFill/>
        </p:spPr>
        <p:txBody>
          <a:bodyPr wrap="square" rtlCol="0">
            <a:spAutoFit/>
          </a:bodyPr>
          <a:lstStyle/>
          <a:p>
            <a:pPr algn="ctr"/>
            <a:r>
              <a:rPr lang="es-ES" sz="8800" b="1">
                <a:solidFill>
                  <a:schemeClr val="bg1"/>
                </a:solidFill>
                <a:latin typeface="Arial" panose="020B0604020202020204" pitchFamily="34" charset="0"/>
                <a:cs typeface="Arial" panose="020B0604020202020204" pitchFamily="34" charset="0"/>
              </a:rPr>
              <a:t>GRACIAS</a:t>
            </a:r>
            <a:endParaRPr lang="es-ES" sz="8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50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0000000-0008-0000-0200-00000D0000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783"/>
          <a:stretch/>
        </p:blipFill>
        <p:spPr>
          <a:xfrm>
            <a:off x="2751809" y="1083129"/>
            <a:ext cx="6716635" cy="5662056"/>
          </a:xfrm>
          <a:prstGeom prst="rect">
            <a:avLst/>
          </a:prstGeom>
        </p:spPr>
      </p:pic>
      <p:sp>
        <p:nvSpPr>
          <p:cNvPr id="4" name="Rectángulo 3"/>
          <p:cNvSpPr/>
          <p:nvPr/>
        </p:nvSpPr>
        <p:spPr>
          <a:xfrm>
            <a:off x="3306531" y="-45340"/>
            <a:ext cx="8529428" cy="543675"/>
          </a:xfrm>
          <a:prstGeom prst="rect">
            <a:avLst/>
          </a:prstGeom>
        </p:spPr>
        <p:txBody>
          <a:bodyPr wrap="square">
            <a:spAutoFit/>
          </a:bodyPr>
          <a:lstStyle/>
          <a:p>
            <a:pPr algn="r">
              <a:defRPr/>
            </a:pPr>
            <a:r>
              <a:rPr lang="es-CO" sz="2933" b="1" dirty="0">
                <a:solidFill>
                  <a:schemeClr val="bg1"/>
                </a:solidFill>
                <a:effectLst>
                  <a:outerShdw blurRad="38100" dist="38100" dir="2700000" algn="tl">
                    <a:srgbClr val="000000">
                      <a:alpha val="43137"/>
                    </a:srgbClr>
                  </a:outerShdw>
                </a:effectLst>
                <a:latin typeface="Arial"/>
                <a:cs typeface="Arial"/>
              </a:rPr>
              <a:t>1. Planeación Estratégica Institucional</a:t>
            </a:r>
          </a:p>
        </p:txBody>
      </p:sp>
      <p:sp>
        <p:nvSpPr>
          <p:cNvPr id="5" name="Rectángulo 4">
            <a:extLst>
              <a:ext uri="{FF2B5EF4-FFF2-40B4-BE49-F238E27FC236}">
                <a16:creationId xmlns:a16="http://schemas.microsoft.com/office/drawing/2014/main" id="{54F88104-5D07-444A-AFF5-4ABFFCDE6183}"/>
              </a:ext>
            </a:extLst>
          </p:cNvPr>
          <p:cNvSpPr/>
          <p:nvPr/>
        </p:nvSpPr>
        <p:spPr>
          <a:xfrm>
            <a:off x="2455478" y="621464"/>
            <a:ext cx="11660325" cy="461665"/>
          </a:xfrm>
          <a:prstGeom prst="rect">
            <a:avLst/>
          </a:prstGeom>
          <a:noFill/>
          <a:effectLst/>
        </p:spPr>
        <p:txBody>
          <a:bodyPr wrap="square" lIns="91440" tIns="45720" rIns="91440" bIns="45720" anchor="t">
            <a:spAutoFit/>
          </a:bodyPr>
          <a:lstStyle/>
          <a:p>
            <a:r>
              <a:rPr lang="es-CO" sz="2400" b="1" dirty="0">
                <a:solidFill>
                  <a:srgbClr val="264FC6"/>
                </a:solidFill>
                <a:latin typeface="Arial"/>
                <a:cs typeface="Arial"/>
              </a:rPr>
              <a:t> </a:t>
            </a:r>
            <a:endParaRPr lang="es-ES" sz="2400" b="1" dirty="0">
              <a:solidFill>
                <a:srgbClr val="264FC6"/>
              </a:solidFill>
              <a:latin typeface="Century Gothic" panose="020B0502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4DA71F0-552E-EB43-97E0-DC499FDC09AD}"/>
              </a:ext>
            </a:extLst>
          </p:cNvPr>
          <p:cNvSpPr/>
          <p:nvPr/>
        </p:nvSpPr>
        <p:spPr>
          <a:xfrm>
            <a:off x="6935191" y="592688"/>
            <a:ext cx="5049546" cy="461665"/>
          </a:xfrm>
          <a:prstGeom prst="rect">
            <a:avLst/>
          </a:prstGeom>
          <a:noFill/>
          <a:effectLst/>
        </p:spPr>
        <p:txBody>
          <a:bodyPr wrap="square" lIns="91440" tIns="45720" rIns="91440" bIns="45720" anchor="t">
            <a:spAutoFit/>
          </a:bodyPr>
          <a:lstStyle/>
          <a:p>
            <a:pPr algn="r"/>
            <a:r>
              <a:rPr lang="es-CO" sz="2400" b="1" dirty="0">
                <a:solidFill>
                  <a:srgbClr val="264FC6"/>
                </a:solidFill>
                <a:latin typeface="Century Gothic"/>
                <a:cs typeface="Arial"/>
              </a:rPr>
              <a:t>1.1. Mapa Estratégico</a:t>
            </a:r>
            <a:endParaRPr lang="es-ES" sz="2400" b="1" dirty="0">
              <a:solidFill>
                <a:srgbClr val="264FC6"/>
              </a:solidFill>
              <a:latin typeface="Century Gothic"/>
              <a:cs typeface="Arial"/>
            </a:endParaRPr>
          </a:p>
        </p:txBody>
      </p:sp>
    </p:spTree>
    <p:extLst>
      <p:ext uri="{BB962C8B-B14F-4D97-AF65-F5344CB8AC3E}">
        <p14:creationId xmlns:p14="http://schemas.microsoft.com/office/powerpoint/2010/main" val="293416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4DA71F0-552E-EB43-97E0-DC499FDC09AD}"/>
              </a:ext>
            </a:extLst>
          </p:cNvPr>
          <p:cNvSpPr/>
          <p:nvPr/>
        </p:nvSpPr>
        <p:spPr>
          <a:xfrm>
            <a:off x="531677" y="119440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4.2.2. Iniciativas Estratégicas – Perspectiva Gestión Misional</a:t>
            </a:r>
            <a:endParaRPr lang="es-ES" sz="2400" dirty="0">
              <a:solidFill>
                <a:srgbClr val="00B0F0"/>
              </a:solidFill>
              <a:latin typeface="Century Gothic" panose="020B0502020202020204" pitchFamily="34" charset="0"/>
              <a:cs typeface="Arial"/>
            </a:endParaRPr>
          </a:p>
        </p:txBody>
      </p:sp>
      <p:grpSp>
        <p:nvGrpSpPr>
          <p:cNvPr id="9" name="Grupo 8"/>
          <p:cNvGrpSpPr/>
          <p:nvPr/>
        </p:nvGrpSpPr>
        <p:grpSpPr>
          <a:xfrm>
            <a:off x="3117850" y="-92684600"/>
            <a:ext cx="373063" cy="10239375"/>
            <a:chOff x="0" y="0"/>
            <a:chExt cx="372140" cy="10238740"/>
          </a:xfrm>
        </p:grpSpPr>
        <p:sp>
          <p:nvSpPr>
            <p:cNvPr id="10" name="Rectángulo 9"/>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1"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o 11"/>
          <p:cNvGrpSpPr/>
          <p:nvPr/>
        </p:nvGrpSpPr>
        <p:grpSpPr>
          <a:xfrm>
            <a:off x="3011488" y="-39406513"/>
            <a:ext cx="373062" cy="10239375"/>
            <a:chOff x="0" y="0"/>
            <a:chExt cx="372140" cy="10238740"/>
          </a:xfrm>
        </p:grpSpPr>
        <p:sp>
          <p:nvSpPr>
            <p:cNvPr id="13" name="Rectángulo 12"/>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4"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o 20"/>
          <p:cNvGrpSpPr/>
          <p:nvPr/>
        </p:nvGrpSpPr>
        <p:grpSpPr>
          <a:xfrm>
            <a:off x="4111625" y="-26449338"/>
            <a:ext cx="349250" cy="10239375"/>
            <a:chOff x="-797738" y="0"/>
            <a:chExt cx="372140" cy="10238740"/>
          </a:xfrm>
        </p:grpSpPr>
        <p:sp>
          <p:nvSpPr>
            <p:cNvPr id="22" name="Rectángulo 21"/>
            <p:cNvSpPr/>
            <p:nvPr/>
          </p:nvSpPr>
          <p:spPr>
            <a:xfrm>
              <a:off x="-797738"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3" name="Cuadro de texto 2"/>
            <p:cNvSpPr txBox="1">
              <a:spLocks noChangeArrowheads="1"/>
            </p:cNvSpPr>
            <p:nvPr/>
          </p:nvSpPr>
          <p:spPr bwMode="auto">
            <a:xfrm rot="16200000">
              <a:off x="-2526534" y="4077118"/>
              <a:ext cx="3791874" cy="306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4213225" y="-131484688"/>
            <a:ext cx="371475" cy="1035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grpSp>
        <p:nvGrpSpPr>
          <p:cNvPr id="25" name="Grupo 24"/>
          <p:cNvGrpSpPr/>
          <p:nvPr/>
        </p:nvGrpSpPr>
        <p:grpSpPr>
          <a:xfrm>
            <a:off x="3011488" y="-52762150"/>
            <a:ext cx="373062" cy="10239375"/>
            <a:chOff x="0" y="0"/>
            <a:chExt cx="372140" cy="10238740"/>
          </a:xfrm>
        </p:grpSpPr>
        <p:sp>
          <p:nvSpPr>
            <p:cNvPr id="26" name="Rectángulo 25"/>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28" name="Tabla 27"/>
          <p:cNvGraphicFramePr>
            <a:graphicFrameLocks noGrp="1"/>
          </p:cNvGraphicFramePr>
          <p:nvPr/>
        </p:nvGraphicFramePr>
        <p:xfrm>
          <a:off x="718458" y="2134917"/>
          <a:ext cx="10695214" cy="3737472"/>
        </p:xfrm>
        <a:graphic>
          <a:graphicData uri="http://schemas.openxmlformats.org/drawingml/2006/table">
            <a:tbl>
              <a:tblPr firstRow="1" bandRow="1">
                <a:tableStyleId>{5C22544A-7EE6-4342-B048-85BDC9FD1C3A}</a:tableStyleId>
              </a:tblPr>
              <a:tblGrid>
                <a:gridCol w="5784458">
                  <a:extLst>
                    <a:ext uri="{9D8B030D-6E8A-4147-A177-3AD203B41FA5}">
                      <a16:colId xmlns:a16="http://schemas.microsoft.com/office/drawing/2014/main" val="451879710"/>
                    </a:ext>
                  </a:extLst>
                </a:gridCol>
                <a:gridCol w="1272874">
                  <a:extLst>
                    <a:ext uri="{9D8B030D-6E8A-4147-A177-3AD203B41FA5}">
                      <a16:colId xmlns:a16="http://schemas.microsoft.com/office/drawing/2014/main" val="3374225176"/>
                    </a:ext>
                  </a:extLst>
                </a:gridCol>
                <a:gridCol w="3637882">
                  <a:extLst>
                    <a:ext uri="{9D8B030D-6E8A-4147-A177-3AD203B41FA5}">
                      <a16:colId xmlns:a16="http://schemas.microsoft.com/office/drawing/2014/main" val="2017577036"/>
                    </a:ext>
                  </a:extLst>
                </a:gridCol>
              </a:tblGrid>
              <a:tr h="512771">
                <a:tc>
                  <a:txBody>
                    <a:bodyPr/>
                    <a:lstStyle/>
                    <a:p>
                      <a:pPr algn="ctr"/>
                      <a:r>
                        <a:rPr lang="es-CO" sz="1400" dirty="0">
                          <a:latin typeface="Century Gothic"/>
                        </a:rPr>
                        <a:t>Iniciativa</a:t>
                      </a:r>
                      <a:r>
                        <a:rPr lang="es-CO" sz="1400" baseline="0" dirty="0">
                          <a:latin typeface="Century Gothic"/>
                        </a:rPr>
                        <a:t> Estratégica </a:t>
                      </a:r>
                      <a:endParaRPr lang="es-CO" sz="1400" dirty="0">
                        <a:latin typeface="Century Gothic"/>
                      </a:endParaRP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Total de Tareas</a:t>
                      </a:r>
                      <a:endParaRPr lang="es-CO" sz="14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Dependencia</a:t>
                      </a:r>
                      <a:r>
                        <a:rPr lang="es-CO" sz="1400" baseline="0" dirty="0">
                          <a:latin typeface="Century Gothic"/>
                        </a:rPr>
                        <a:t> Responsable</a:t>
                      </a:r>
                      <a:endParaRPr lang="es-CO" sz="1400" dirty="0">
                        <a:latin typeface="Century Gothic"/>
                      </a:endParaRP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416146">
                <a:tc>
                  <a:txBody>
                    <a:bodyPr/>
                    <a:lstStyle/>
                    <a:p>
                      <a:r>
                        <a:rPr lang="es-ES" sz="1100" dirty="0">
                          <a:solidFill>
                            <a:schemeClr val="tx1"/>
                          </a:solidFill>
                          <a:latin typeface="Century Gothic"/>
                        </a:rPr>
                        <a:t>Ini.2019.2022.GM1.001 Fortalecer las herramientas de análisis macroeconómico.</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a:rPr>
                        <a:t>1</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panose="020B0502020202020204" pitchFamily="34" charset="0"/>
                        </a:rPr>
                        <a:t>Dirección General de Política Macroeconómica</a:t>
                      </a: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r h="463064">
                <a:tc>
                  <a:txBody>
                    <a:bodyPr/>
                    <a:lstStyle/>
                    <a:p>
                      <a:r>
                        <a:rPr lang="es-ES" sz="1100" dirty="0">
                          <a:solidFill>
                            <a:schemeClr val="tx1"/>
                          </a:solidFill>
                          <a:latin typeface="Century Gothic" panose="020B0502020202020204" pitchFamily="34" charset="0"/>
                        </a:rPr>
                        <a:t>Ini.2019.2022.GM1.002  Facilitar la transición de la economía hacia el crecimiento sostenible y bajo en carbono.</a:t>
                      </a:r>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a:rPr>
                        <a:t>1</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a:rPr>
                        <a:t>Despacho del Ministro de Hacienda y Crédito Público</a:t>
                      </a:r>
                      <a:endParaRPr lang="es-CO" sz="11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83587029"/>
                  </a:ext>
                </a:extLst>
              </a:tr>
              <a:tr h="332583">
                <a:tc>
                  <a:txBody>
                    <a:bodyPr/>
                    <a:lstStyle/>
                    <a:p>
                      <a:r>
                        <a:rPr lang="es-ES" sz="1100" dirty="0">
                          <a:solidFill>
                            <a:schemeClr val="tx1"/>
                          </a:solidFill>
                          <a:latin typeface="Century Gothic"/>
                        </a:rPr>
                        <a:t>Ini.2019.2022.GM3.001 Fortalecer la institucionalidad fiscal.</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a:rPr>
                        <a:t>3</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a:rPr>
                        <a:t>Dirección General de Política Macroeconómica</a:t>
                      </a:r>
                      <a:endParaRPr lang="es-CO" sz="11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44794490"/>
                  </a:ext>
                </a:extLst>
              </a:tr>
              <a:tr h="471053">
                <a:tc>
                  <a:txBody>
                    <a:bodyPr/>
                    <a:lstStyle/>
                    <a:p>
                      <a:r>
                        <a:rPr lang="es-ES" sz="1100" dirty="0">
                          <a:solidFill>
                            <a:schemeClr val="tx1"/>
                          </a:solidFill>
                          <a:latin typeface="Century Gothic"/>
                        </a:rPr>
                        <a:t>Ini.2019.2022.GM3.002 Fortalecer el sistema de gestión de riesgos fiscales.</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chemeClr val="tx1"/>
                          </a:solidFill>
                          <a:latin typeface="Century Gothic"/>
                        </a:rPr>
                        <a:t>3</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a:rPr>
                        <a:t>Dirección General de Crédito Público y del Tesoro Nacional</a:t>
                      </a:r>
                      <a:endParaRPr lang="es-CO" sz="11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650509604"/>
                  </a:ext>
                </a:extLst>
              </a:tr>
              <a:tr h="471053">
                <a:tc>
                  <a:txBody>
                    <a:bodyPr/>
                    <a:lstStyle/>
                    <a:p>
                      <a:r>
                        <a:rPr lang="es-ES" sz="1100" dirty="0">
                          <a:solidFill>
                            <a:schemeClr val="tx1"/>
                          </a:solidFill>
                          <a:latin typeface="Century Gothic"/>
                        </a:rPr>
                        <a:t>Ini.2019.2022.GM3.003 Optimizar el modelo de gestión y administración del portafolio de empresas estatales y entes gestores.</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chemeClr val="tx1"/>
                          </a:solidFill>
                          <a:latin typeface="Century Gothic"/>
                        </a:rPr>
                        <a:t>3</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a:rPr>
                        <a:t>Dirección General de Participaciones Estatales</a:t>
                      </a:r>
                      <a:endParaRPr lang="es-CO" sz="11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028222479"/>
                  </a:ext>
                </a:extLst>
              </a:tr>
              <a:tr h="471053">
                <a:tc>
                  <a:txBody>
                    <a:bodyPr/>
                    <a:lstStyle/>
                    <a:p>
                      <a:r>
                        <a:rPr lang="es-ES" sz="1100" dirty="0">
                          <a:solidFill>
                            <a:schemeClr val="tx1"/>
                          </a:solidFill>
                          <a:latin typeface="Century Gothic"/>
                        </a:rPr>
                        <a:t>Ini.2019.2022.GM3.004 Monitorear la sostenibilidad de los resultados fiscales de las entidades territoriales y sus descentralizadas.</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chemeClr val="tx1"/>
                          </a:solidFill>
                          <a:latin typeface="Century Gothic"/>
                        </a:rPr>
                        <a:t>3</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a:rPr>
                        <a:t>Dirección General de Apoyo Fiscal</a:t>
                      </a:r>
                      <a:endParaRPr lang="es-CO" sz="11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834178840"/>
                  </a:ext>
                </a:extLst>
              </a:tr>
              <a:tr h="471053">
                <a:tc>
                  <a:txBody>
                    <a:bodyPr/>
                    <a:lstStyle/>
                    <a:p>
                      <a:r>
                        <a:rPr lang="es-ES" sz="1100" dirty="0">
                          <a:solidFill>
                            <a:schemeClr val="tx1"/>
                          </a:solidFill>
                          <a:latin typeface="Century Gothic" panose="020B0502020202020204" pitchFamily="34" charset="0"/>
                        </a:rPr>
                        <a:t>Ini.2019.2022.GM3.006 Modernizar las finanzas públicas.</a:t>
                      </a:r>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chemeClr val="tx1"/>
                          </a:solidFill>
                          <a:latin typeface="Century Gothic"/>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panose="020B0502020202020204" pitchFamily="34" charset="0"/>
                        </a:rPr>
                        <a:t>- Dirección General de Política Macroeconómica.</a:t>
                      </a:r>
                    </a:p>
                    <a:p>
                      <a:r>
                        <a:rPr lang="es-CO" sz="1100" dirty="0">
                          <a:solidFill>
                            <a:schemeClr val="tx1"/>
                          </a:solidFill>
                          <a:latin typeface="Century Gothic" panose="020B0502020202020204" pitchFamily="34" charset="0"/>
                        </a:rPr>
                        <a:t>- </a:t>
                      </a:r>
                      <a:r>
                        <a:rPr lang="es-ES" sz="1100" dirty="0">
                          <a:solidFill>
                            <a:schemeClr val="tx1"/>
                          </a:solidFill>
                          <a:latin typeface="Century Gothic" panose="020B0502020202020204" pitchFamily="34" charset="0"/>
                        </a:rPr>
                        <a:t>Dirección General de Presupuesto Público Nacional</a:t>
                      </a: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644175167"/>
                  </a:ext>
                </a:extLst>
              </a:tr>
            </a:tbl>
          </a:graphicData>
        </a:graphic>
      </p:graphicFrame>
      <p:grpSp>
        <p:nvGrpSpPr>
          <p:cNvPr id="29" name="Google Shape;13876;p77"/>
          <p:cNvGrpSpPr/>
          <p:nvPr/>
        </p:nvGrpSpPr>
        <p:grpSpPr>
          <a:xfrm>
            <a:off x="9747428" y="1303920"/>
            <a:ext cx="803555" cy="721483"/>
            <a:chOff x="-62518200" y="2692475"/>
            <a:chExt cx="318225" cy="289100"/>
          </a:xfrm>
          <a:solidFill>
            <a:schemeClr val="accent2"/>
          </a:solidFill>
        </p:grpSpPr>
        <p:sp>
          <p:nvSpPr>
            <p:cNvPr id="30" name="Google Shape;13877;p77"/>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endParaRPr dirty="0"/>
            </a:p>
          </p:txBody>
        </p:sp>
        <p:sp>
          <p:nvSpPr>
            <p:cNvPr id="31" name="Google Shape;13878;p77"/>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endParaRPr dirty="0"/>
            </a:p>
          </p:txBody>
        </p:sp>
      </p:grpSp>
      <p:sp>
        <p:nvSpPr>
          <p:cNvPr id="2" name="CuadroTexto 8">
            <a:extLst>
              <a:ext uri="{FF2B5EF4-FFF2-40B4-BE49-F238E27FC236}">
                <a16:creationId xmlns:a16="http://schemas.microsoft.com/office/drawing/2014/main" id="{0EEB4191-B1F1-40BE-A357-BF32CAFC7710}"/>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264989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 de texto 2"/>
          <p:cNvSpPr txBox="1">
            <a:spLocks noChangeArrowheads="1"/>
          </p:cNvSpPr>
          <p:nvPr/>
        </p:nvSpPr>
        <p:spPr bwMode="auto">
          <a:xfrm rot="16200000">
            <a:off x="1225546" y="-35132317"/>
            <a:ext cx="3935728" cy="29684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a:t>
            </a:r>
            <a:r>
              <a:rPr lang="es-CO" sz="1400" b="1" dirty="0" err="1">
                <a:solidFill>
                  <a:srgbClr val="BFBFBF"/>
                </a:solidFill>
                <a:latin typeface="Arial" panose="020B0604020202020204" pitchFamily="34" charset="0"/>
                <a:ea typeface="Calibri" panose="020F0502020204030204" pitchFamily="34" charset="0"/>
                <a:cs typeface="Times New Roman" panose="02020603050405020304" pitchFamily="18" charset="0"/>
              </a:rPr>
              <a:t>Ittucional</a:t>
            </a: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8" name="Tabla 27"/>
          <p:cNvGraphicFramePr>
            <a:graphicFrameLocks noGrp="1"/>
          </p:cNvGraphicFramePr>
          <p:nvPr/>
        </p:nvGraphicFramePr>
        <p:xfrm>
          <a:off x="743361" y="2122848"/>
          <a:ext cx="10703881" cy="3531707"/>
        </p:xfrm>
        <a:graphic>
          <a:graphicData uri="http://schemas.openxmlformats.org/drawingml/2006/table">
            <a:tbl>
              <a:tblPr firstRow="1" bandRow="1">
                <a:tableStyleId>{5C22544A-7EE6-4342-B048-85BDC9FD1C3A}</a:tableStyleId>
              </a:tblPr>
              <a:tblGrid>
                <a:gridCol w="5796643">
                  <a:extLst>
                    <a:ext uri="{9D8B030D-6E8A-4147-A177-3AD203B41FA5}">
                      <a16:colId xmlns:a16="http://schemas.microsoft.com/office/drawing/2014/main" val="451879710"/>
                    </a:ext>
                  </a:extLst>
                </a:gridCol>
                <a:gridCol w="1271962">
                  <a:extLst>
                    <a:ext uri="{9D8B030D-6E8A-4147-A177-3AD203B41FA5}">
                      <a16:colId xmlns:a16="http://schemas.microsoft.com/office/drawing/2014/main" val="3374225176"/>
                    </a:ext>
                  </a:extLst>
                </a:gridCol>
                <a:gridCol w="3635276">
                  <a:extLst>
                    <a:ext uri="{9D8B030D-6E8A-4147-A177-3AD203B41FA5}">
                      <a16:colId xmlns:a16="http://schemas.microsoft.com/office/drawing/2014/main" val="2017577036"/>
                    </a:ext>
                  </a:extLst>
                </a:gridCol>
              </a:tblGrid>
              <a:tr h="512771">
                <a:tc>
                  <a:txBody>
                    <a:bodyPr/>
                    <a:lstStyle/>
                    <a:p>
                      <a:pPr algn="ctr"/>
                      <a:r>
                        <a:rPr lang="es-CO" sz="1400" dirty="0">
                          <a:latin typeface="Century Gothic"/>
                        </a:rPr>
                        <a:t>Iniciativa</a:t>
                      </a:r>
                      <a:r>
                        <a:rPr lang="es-CO" sz="1400" baseline="0" dirty="0">
                          <a:latin typeface="Century Gothic"/>
                        </a:rPr>
                        <a:t> Estratégica </a:t>
                      </a:r>
                      <a:endParaRPr lang="es-CO" sz="1400" dirty="0">
                        <a:latin typeface="Century Gothic"/>
                      </a:endParaRP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Total de Tareas</a:t>
                      </a:r>
                      <a:endParaRPr lang="es-CO" sz="14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Dependencia</a:t>
                      </a:r>
                      <a:r>
                        <a:rPr lang="es-CO" sz="1400" baseline="0" dirty="0">
                          <a:latin typeface="Century Gothic"/>
                        </a:rPr>
                        <a:t> Responsable</a:t>
                      </a:r>
                      <a:endParaRPr lang="es-CO" sz="1400" dirty="0">
                        <a:latin typeface="Century Gothic"/>
                      </a:endParaRP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11097">
                <a:tc>
                  <a:txBody>
                    <a:bodyPr/>
                    <a:lstStyle/>
                    <a:p>
                      <a:r>
                        <a:rPr lang="es-ES" sz="1200" dirty="0">
                          <a:solidFill>
                            <a:schemeClr val="tx1"/>
                          </a:solidFill>
                          <a:latin typeface="Century Gothic"/>
                        </a:rPr>
                        <a:t>Ini.2019.2022.GM3.007 Avanzar en la integración de los subsistemas de la Gestión Financiera Pública (GFP)*</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200" dirty="0">
                          <a:solidFill>
                            <a:schemeClr val="tx1"/>
                          </a:solidFill>
                          <a:latin typeface="Century Gothic"/>
                        </a:rPr>
                        <a:t>2</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Presupuesto Público Nacional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r h="463064">
                <a:tc>
                  <a:txBody>
                    <a:bodyPr/>
                    <a:lstStyle/>
                    <a:p>
                      <a:r>
                        <a:rPr lang="es-ES" sz="1200" dirty="0">
                          <a:solidFill>
                            <a:schemeClr val="tx1"/>
                          </a:solidFill>
                          <a:latin typeface="Century Gothic"/>
                        </a:rPr>
                        <a:t>Ini.2019.2022.GM3.008 Modernizar los sistemas de información para implementar el nuevo modelo de negocio.</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200" dirty="0">
                          <a:solidFill>
                            <a:schemeClr val="tx1"/>
                          </a:solidFill>
                          <a:latin typeface="Century Gothic"/>
                        </a:rPr>
                        <a:t>3</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Crédito Público y del Tesoro Nacional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83587029"/>
                  </a:ext>
                </a:extLst>
              </a:tr>
              <a:tr h="447742">
                <a:tc>
                  <a:txBody>
                    <a:bodyPr/>
                    <a:lstStyle/>
                    <a:p>
                      <a:r>
                        <a:rPr lang="es-ES" sz="1200" dirty="0">
                          <a:solidFill>
                            <a:schemeClr val="tx1"/>
                          </a:solidFill>
                          <a:latin typeface="Century Gothic"/>
                        </a:rPr>
                        <a:t>Ini.2019.2022.GM3.009 Diseñar una Política  sostenible de  estabilización de los combustibles líquidos.</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200" dirty="0">
                          <a:solidFill>
                            <a:schemeClr val="tx1"/>
                          </a:solidFill>
                          <a:latin typeface="Century Gothic"/>
                        </a:rPr>
                        <a:t>1</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CO" sz="1200" dirty="0">
                          <a:solidFill>
                            <a:schemeClr val="tx1"/>
                          </a:solidFill>
                          <a:latin typeface="Century Gothic"/>
                        </a:rPr>
                        <a:t>Viceministerio Técnico</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44794490"/>
                  </a:ext>
                </a:extLst>
              </a:tr>
              <a:tr h="471053">
                <a:tc>
                  <a:txBody>
                    <a:bodyPr/>
                    <a:lstStyle/>
                    <a:p>
                      <a:r>
                        <a:rPr lang="es-ES" sz="1200" dirty="0">
                          <a:solidFill>
                            <a:schemeClr val="tx1"/>
                          </a:solidFill>
                          <a:latin typeface="Century Gothic"/>
                        </a:rPr>
                        <a:t>Ini.2019.2022.GM3.010 Fortalecer los lineamientos de política de sostenibilidad financiera del Sistema General de Seguridad Social en Salud y el Sistema General de Riesgos Laborales.</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2</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Regulación Económica de la Seguridad Social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650509604"/>
                  </a:ext>
                </a:extLst>
              </a:tr>
              <a:tr h="471053">
                <a:tc>
                  <a:txBody>
                    <a:bodyPr/>
                    <a:lstStyle/>
                    <a:p>
                      <a:r>
                        <a:rPr lang="es-ES" sz="1200" dirty="0">
                          <a:solidFill>
                            <a:schemeClr val="tx1"/>
                          </a:solidFill>
                          <a:latin typeface="Century Gothic"/>
                        </a:rPr>
                        <a:t>Ini.2019.2022.GM3.011 Lograr la articulación  y modernización de los sistemas de estimación del pasivo pensional para el nivel central.</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Regulación Económica de la Seguridad Social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028222479"/>
                  </a:ext>
                </a:extLst>
              </a:tr>
              <a:tr h="471053">
                <a:tc>
                  <a:txBody>
                    <a:bodyPr/>
                    <a:lstStyle/>
                    <a:p>
                      <a:r>
                        <a:rPr lang="es-ES" sz="1200" dirty="0">
                          <a:solidFill>
                            <a:schemeClr val="tx1"/>
                          </a:solidFill>
                          <a:latin typeface="Century Gothic"/>
                        </a:rPr>
                        <a:t>Ini.2019.2022.GM3.012 Optimizar los procesos de seguimiento y control a los recursos de las Entidades Territoriales administrados por el FONPET.</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Regulación Económica de la Seguridad Social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834178840"/>
                  </a:ext>
                </a:extLst>
              </a:tr>
            </a:tbl>
          </a:graphicData>
        </a:graphic>
      </p:graphicFrame>
      <p:grpSp>
        <p:nvGrpSpPr>
          <p:cNvPr id="29" name="Google Shape;13876;p77"/>
          <p:cNvGrpSpPr/>
          <p:nvPr/>
        </p:nvGrpSpPr>
        <p:grpSpPr>
          <a:xfrm>
            <a:off x="9780084" y="1297886"/>
            <a:ext cx="803555" cy="721483"/>
            <a:chOff x="-62518200" y="2692475"/>
            <a:chExt cx="318225" cy="289100"/>
          </a:xfrm>
          <a:solidFill>
            <a:schemeClr val="accent2"/>
          </a:solidFill>
        </p:grpSpPr>
        <p:sp>
          <p:nvSpPr>
            <p:cNvPr id="30" name="Google Shape;13877;p77"/>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endParaRPr dirty="0"/>
            </a:p>
          </p:txBody>
        </p:sp>
        <p:sp>
          <p:nvSpPr>
            <p:cNvPr id="31" name="Google Shape;13878;p77"/>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endParaRPr dirty="0"/>
            </a:p>
          </p:txBody>
        </p:sp>
      </p:grpSp>
      <p:sp>
        <p:nvSpPr>
          <p:cNvPr id="32" name="CuadroTexto 62">
            <a:extLst>
              <a:ext uri="{FF2B5EF4-FFF2-40B4-BE49-F238E27FC236}">
                <a16:creationId xmlns:a16="http://schemas.microsoft.com/office/drawing/2014/main" id="{CDAA397D-18A7-4933-BAD2-092223083908}"/>
              </a:ext>
            </a:extLst>
          </p:cNvPr>
          <p:cNvSpPr txBox="1"/>
          <p:nvPr/>
        </p:nvSpPr>
        <p:spPr>
          <a:xfrm>
            <a:off x="743361" y="6379243"/>
            <a:ext cx="10249102" cy="307777"/>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000" dirty="0">
                <a:solidFill>
                  <a:schemeClr val="bg2">
                    <a:lumMod val="50000"/>
                  </a:schemeClr>
                </a:solidFill>
                <a:latin typeface="Century Gothic"/>
                <a:ea typeface="+mn-lt"/>
                <a:cs typeface="+mn-lt"/>
              </a:rPr>
              <a:t>*Cambio aprobado en el Comité Institucional del 17 y 20 de diciembre de 2021</a:t>
            </a:r>
            <a:r>
              <a:rPr lang="es-MX" sz="1400" dirty="0">
                <a:latin typeface="Century Gothic"/>
                <a:ea typeface="+mn-lt"/>
                <a:cs typeface="+mn-lt"/>
              </a:rPr>
              <a:t>.</a:t>
            </a:r>
          </a:p>
        </p:txBody>
      </p:sp>
      <p:sp>
        <p:nvSpPr>
          <p:cNvPr id="34" name="Rectángulo 33">
            <a:extLst>
              <a:ext uri="{FF2B5EF4-FFF2-40B4-BE49-F238E27FC236}">
                <a16:creationId xmlns:a16="http://schemas.microsoft.com/office/drawing/2014/main" id="{D4DA71F0-552E-EB43-97E0-DC499FDC09AD}"/>
              </a:ext>
            </a:extLst>
          </p:cNvPr>
          <p:cNvSpPr/>
          <p:nvPr/>
        </p:nvSpPr>
        <p:spPr>
          <a:xfrm>
            <a:off x="531675" y="119440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4.2.2. Iniciativas Estratégicas – Perspectiva Gestión Misional</a:t>
            </a:r>
            <a:endParaRPr lang="es-ES" sz="2400" dirty="0">
              <a:solidFill>
                <a:srgbClr val="00B0F0"/>
              </a:solidFill>
              <a:latin typeface="Century Gothic" panose="020B0502020202020204" pitchFamily="34" charset="0"/>
              <a:cs typeface="Arial"/>
            </a:endParaRPr>
          </a:p>
        </p:txBody>
      </p:sp>
      <p:sp>
        <p:nvSpPr>
          <p:cNvPr id="2" name="CuadroTexto 8">
            <a:extLst>
              <a:ext uri="{FF2B5EF4-FFF2-40B4-BE49-F238E27FC236}">
                <a16:creationId xmlns:a16="http://schemas.microsoft.com/office/drawing/2014/main" id="{5057418A-F0CD-4BD1-8B1A-E6DD3455E126}"/>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387987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3011488" y="-39406513"/>
            <a:ext cx="373062" cy="10239375"/>
            <a:chOff x="0" y="0"/>
            <a:chExt cx="372140" cy="10238740"/>
          </a:xfrm>
        </p:grpSpPr>
        <p:sp>
          <p:nvSpPr>
            <p:cNvPr id="13" name="Rectángulo 12"/>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4"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upo 14"/>
          <p:cNvGrpSpPr/>
          <p:nvPr/>
        </p:nvGrpSpPr>
        <p:grpSpPr>
          <a:xfrm>
            <a:off x="1841500" y="-11630025"/>
            <a:ext cx="371475" cy="10237787"/>
            <a:chOff x="-9729" y="593388"/>
            <a:chExt cx="372140" cy="10238740"/>
          </a:xfrm>
        </p:grpSpPr>
        <p:sp>
          <p:nvSpPr>
            <p:cNvPr id="16" name="Rectángulo 15"/>
            <p:cNvSpPr/>
            <p:nvPr/>
          </p:nvSpPr>
          <p:spPr>
            <a:xfrm>
              <a:off x="-9729" y="593388"/>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upo 17"/>
          <p:cNvGrpSpPr/>
          <p:nvPr/>
        </p:nvGrpSpPr>
        <p:grpSpPr>
          <a:xfrm>
            <a:off x="3051175" y="-103482775"/>
            <a:ext cx="1457325" cy="10239375"/>
            <a:chOff x="-1128511" y="-1896897"/>
            <a:chExt cx="1458039" cy="10238740"/>
          </a:xfrm>
        </p:grpSpPr>
        <p:sp>
          <p:nvSpPr>
            <p:cNvPr id="19" name="Rectángulo 18"/>
            <p:cNvSpPr/>
            <p:nvPr/>
          </p:nvSpPr>
          <p:spPr>
            <a:xfrm>
              <a:off x="-1128511" y="-1896897"/>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0"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o 20"/>
          <p:cNvGrpSpPr/>
          <p:nvPr/>
        </p:nvGrpSpPr>
        <p:grpSpPr>
          <a:xfrm>
            <a:off x="4111625" y="-26449338"/>
            <a:ext cx="349250" cy="10239375"/>
            <a:chOff x="-797738" y="0"/>
            <a:chExt cx="372140" cy="10238740"/>
          </a:xfrm>
        </p:grpSpPr>
        <p:sp>
          <p:nvSpPr>
            <p:cNvPr id="22" name="Rectángulo 21"/>
            <p:cNvSpPr/>
            <p:nvPr/>
          </p:nvSpPr>
          <p:spPr>
            <a:xfrm>
              <a:off x="-797738"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3" name="Cuadro de texto 2"/>
            <p:cNvSpPr txBox="1">
              <a:spLocks noChangeArrowheads="1"/>
            </p:cNvSpPr>
            <p:nvPr/>
          </p:nvSpPr>
          <p:spPr bwMode="auto">
            <a:xfrm rot="16200000">
              <a:off x="-2526534" y="4077118"/>
              <a:ext cx="3791874" cy="306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4213225" y="-131484688"/>
            <a:ext cx="371475" cy="1035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grpSp>
        <p:nvGrpSpPr>
          <p:cNvPr id="25" name="Grupo 24"/>
          <p:cNvGrpSpPr/>
          <p:nvPr/>
        </p:nvGrpSpPr>
        <p:grpSpPr>
          <a:xfrm>
            <a:off x="3011488" y="-52762150"/>
            <a:ext cx="373062" cy="10239375"/>
            <a:chOff x="0" y="0"/>
            <a:chExt cx="372140" cy="10238740"/>
          </a:xfrm>
        </p:grpSpPr>
        <p:sp>
          <p:nvSpPr>
            <p:cNvPr id="26" name="Rectángulo 25"/>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28" name="Tabla 27"/>
          <p:cNvGraphicFramePr>
            <a:graphicFrameLocks noGrp="1"/>
          </p:cNvGraphicFramePr>
          <p:nvPr/>
        </p:nvGraphicFramePr>
        <p:xfrm>
          <a:off x="849086" y="2338067"/>
          <a:ext cx="10622238" cy="2465448"/>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451879710"/>
                    </a:ext>
                  </a:extLst>
                </a:gridCol>
                <a:gridCol w="1271962">
                  <a:extLst>
                    <a:ext uri="{9D8B030D-6E8A-4147-A177-3AD203B41FA5}">
                      <a16:colId xmlns:a16="http://schemas.microsoft.com/office/drawing/2014/main" val="3374225176"/>
                    </a:ext>
                  </a:extLst>
                </a:gridCol>
                <a:gridCol w="3635276">
                  <a:extLst>
                    <a:ext uri="{9D8B030D-6E8A-4147-A177-3AD203B41FA5}">
                      <a16:colId xmlns:a16="http://schemas.microsoft.com/office/drawing/2014/main" val="2017577036"/>
                    </a:ext>
                  </a:extLst>
                </a:gridCol>
              </a:tblGrid>
              <a:tr h="512771">
                <a:tc>
                  <a:txBody>
                    <a:bodyPr/>
                    <a:lstStyle/>
                    <a:p>
                      <a:pPr algn="ctr"/>
                      <a:r>
                        <a:rPr lang="es-CO" sz="1400" dirty="0">
                          <a:latin typeface="Century Gothic"/>
                        </a:rPr>
                        <a:t>Iniciativa</a:t>
                      </a:r>
                      <a:r>
                        <a:rPr lang="es-CO" sz="1400" baseline="0" dirty="0">
                          <a:latin typeface="Century Gothic"/>
                        </a:rPr>
                        <a:t> Estratégica </a:t>
                      </a:r>
                      <a:endParaRPr lang="es-CO" sz="1400" dirty="0">
                        <a:latin typeface="Century Gothic"/>
                      </a:endParaRP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Total de Tareas</a:t>
                      </a:r>
                      <a:endParaRPr lang="es-CO" sz="14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Dependencia</a:t>
                      </a:r>
                      <a:r>
                        <a:rPr lang="es-CO" sz="1400" baseline="0" dirty="0">
                          <a:latin typeface="Century Gothic"/>
                        </a:rPr>
                        <a:t> Responsable</a:t>
                      </a:r>
                      <a:endParaRPr lang="es-CO" sz="1400" dirty="0">
                        <a:latin typeface="Century Gothic"/>
                      </a:endParaRP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r>
                        <a:rPr lang="es-ES" sz="1200" dirty="0">
                          <a:solidFill>
                            <a:schemeClr val="tx1"/>
                          </a:solidFill>
                          <a:latin typeface="Century Gothic"/>
                        </a:rPr>
                        <a:t>Ini.2019.2022.GM3.013 Contribuir al mejoramiento del proceso de aprobación de proyectos de inversión en los OCAD del SGR.</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200" dirty="0">
                          <a:solidFill>
                            <a:schemeClr val="tx1"/>
                          </a:solidFill>
                          <a:latin typeface="Century Gothic"/>
                        </a:rPr>
                        <a:t>1</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Grupo del SGR</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r h="463064">
                <a:tc>
                  <a:txBody>
                    <a:bodyPr/>
                    <a:lstStyle/>
                    <a:p>
                      <a:r>
                        <a:rPr lang="es-ES" sz="1200" dirty="0">
                          <a:solidFill>
                            <a:schemeClr val="tx1"/>
                          </a:solidFill>
                          <a:latin typeface="Century Gothic"/>
                        </a:rPr>
                        <a:t>Ini.2019.2022.GM3.014 Consolidar al CETIL  como la herramienta para las certificaciones de tiempos laborados válidos para pensiones.</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1</a:t>
                      </a:r>
                    </a:p>
                    <a:p>
                      <a:pPr algn="ct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Regulación Económica de la Seguridad Social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83587029"/>
                  </a:ext>
                </a:extLst>
              </a:tr>
              <a:tr h="447742">
                <a:tc>
                  <a:txBody>
                    <a:bodyPr/>
                    <a:lstStyle/>
                    <a:p>
                      <a:r>
                        <a:rPr lang="es-ES" sz="1200" dirty="0">
                          <a:solidFill>
                            <a:schemeClr val="tx1"/>
                          </a:solidFill>
                          <a:latin typeface="Century Gothic"/>
                        </a:rPr>
                        <a:t>Ini.2019.2022.GM3.015 Identificar las apropiaciones presupuestales para políticas transversales.</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1</a:t>
                      </a:r>
                    </a:p>
                    <a:p>
                      <a:pPr algn="ct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Presupuesto Público Nacional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44794490"/>
                  </a:ext>
                </a:extLst>
              </a:tr>
              <a:tr h="471053">
                <a:tc>
                  <a:txBody>
                    <a:bodyPr/>
                    <a:lstStyle/>
                    <a:p>
                      <a:r>
                        <a:rPr lang="es-ES" sz="1200" dirty="0">
                          <a:solidFill>
                            <a:schemeClr val="tx1"/>
                          </a:solidFill>
                          <a:latin typeface="Century Gothic"/>
                        </a:rPr>
                        <a:t>Ini.2019.2022.GM4.001 Promover la regulación de normas para avanzar en la cobertura de los mecanismos de protección a la vejez.</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Dirección General de Regulación Económica de la Seguridad Social</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650509604"/>
                  </a:ext>
                </a:extLst>
              </a:tr>
            </a:tbl>
          </a:graphicData>
        </a:graphic>
      </p:graphicFrame>
      <p:grpSp>
        <p:nvGrpSpPr>
          <p:cNvPr id="29" name="Google Shape;13876;p77"/>
          <p:cNvGrpSpPr/>
          <p:nvPr/>
        </p:nvGrpSpPr>
        <p:grpSpPr>
          <a:xfrm>
            <a:off x="9780084" y="1297886"/>
            <a:ext cx="803555" cy="721483"/>
            <a:chOff x="-62518200" y="2692475"/>
            <a:chExt cx="318225" cy="289100"/>
          </a:xfrm>
          <a:solidFill>
            <a:schemeClr val="accent2"/>
          </a:solidFill>
        </p:grpSpPr>
        <p:sp>
          <p:nvSpPr>
            <p:cNvPr id="30" name="Google Shape;13877;p77"/>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91425" tIns="91425" rIns="91425" bIns="91425" anchor="ctr" anchorCtr="0">
              <a:noAutofit/>
            </a:bodyPr>
            <a:lstStyle/>
            <a:p>
              <a:endParaRPr dirty="0"/>
            </a:p>
          </p:txBody>
        </p:sp>
        <p:sp>
          <p:nvSpPr>
            <p:cNvPr id="31" name="Google Shape;13878;p77"/>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91425" tIns="91425" rIns="91425" bIns="91425" anchor="ctr" anchorCtr="0">
              <a:noAutofit/>
            </a:bodyPr>
            <a:lstStyle/>
            <a:p>
              <a:endParaRPr dirty="0"/>
            </a:p>
          </p:txBody>
        </p:sp>
      </p:grpSp>
      <p:sp>
        <p:nvSpPr>
          <p:cNvPr id="32" name="Rectángulo 31">
            <a:extLst>
              <a:ext uri="{FF2B5EF4-FFF2-40B4-BE49-F238E27FC236}">
                <a16:creationId xmlns:a16="http://schemas.microsoft.com/office/drawing/2014/main" id="{D4DA71F0-552E-EB43-97E0-DC499FDC09AD}"/>
              </a:ext>
            </a:extLst>
          </p:cNvPr>
          <p:cNvSpPr/>
          <p:nvPr/>
        </p:nvSpPr>
        <p:spPr>
          <a:xfrm>
            <a:off x="531675" y="1194406"/>
            <a:ext cx="11660325"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4.2.2. Iniciativas Estratégicas – Perspectiva Gestión Misional</a:t>
            </a:r>
            <a:endParaRPr lang="es-ES" sz="2400" dirty="0">
              <a:solidFill>
                <a:srgbClr val="00B0F0"/>
              </a:solidFill>
              <a:latin typeface="Century Gothic" panose="020B0502020202020204" pitchFamily="34" charset="0"/>
              <a:cs typeface="Arial"/>
            </a:endParaRPr>
          </a:p>
        </p:txBody>
      </p:sp>
      <p:sp>
        <p:nvSpPr>
          <p:cNvPr id="2" name="CuadroTexto 8">
            <a:extLst>
              <a:ext uri="{FF2B5EF4-FFF2-40B4-BE49-F238E27FC236}">
                <a16:creationId xmlns:a16="http://schemas.microsoft.com/office/drawing/2014/main" id="{2559DC48-7D10-4352-A70A-671BF723548D}"/>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405316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4DA71F0-552E-EB43-97E0-DC499FDC09AD}"/>
              </a:ext>
            </a:extLst>
          </p:cNvPr>
          <p:cNvSpPr/>
          <p:nvPr/>
        </p:nvSpPr>
        <p:spPr>
          <a:xfrm>
            <a:off x="320635" y="1166673"/>
            <a:ext cx="12085122"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4.2.2. Iniciativas Estratégicas – Gestión para el Resultado</a:t>
            </a:r>
            <a:endParaRPr lang="es-ES" sz="2400" dirty="0">
              <a:solidFill>
                <a:srgbClr val="00B0F0"/>
              </a:solidFill>
              <a:latin typeface="Century Gothic" panose="020B0502020202020204" pitchFamily="34" charset="0"/>
              <a:cs typeface="Arial"/>
            </a:endParaRPr>
          </a:p>
        </p:txBody>
      </p:sp>
      <p:grpSp>
        <p:nvGrpSpPr>
          <p:cNvPr id="9" name="Grupo 8"/>
          <p:cNvGrpSpPr/>
          <p:nvPr/>
        </p:nvGrpSpPr>
        <p:grpSpPr>
          <a:xfrm>
            <a:off x="3117850" y="-92684600"/>
            <a:ext cx="373063" cy="10239375"/>
            <a:chOff x="0" y="0"/>
            <a:chExt cx="372140" cy="10238740"/>
          </a:xfrm>
        </p:grpSpPr>
        <p:sp>
          <p:nvSpPr>
            <p:cNvPr id="10" name="Rectángulo 9"/>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1"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o 11"/>
          <p:cNvGrpSpPr/>
          <p:nvPr/>
        </p:nvGrpSpPr>
        <p:grpSpPr>
          <a:xfrm>
            <a:off x="3011488" y="-39406513"/>
            <a:ext cx="373062" cy="10239375"/>
            <a:chOff x="0" y="0"/>
            <a:chExt cx="372140" cy="10238740"/>
          </a:xfrm>
        </p:grpSpPr>
        <p:sp>
          <p:nvSpPr>
            <p:cNvPr id="13" name="Rectángulo 12"/>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4"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upo 14"/>
          <p:cNvGrpSpPr/>
          <p:nvPr/>
        </p:nvGrpSpPr>
        <p:grpSpPr>
          <a:xfrm>
            <a:off x="1841500" y="-11630025"/>
            <a:ext cx="371475" cy="10237787"/>
            <a:chOff x="-9729" y="593388"/>
            <a:chExt cx="372140" cy="10238740"/>
          </a:xfrm>
        </p:grpSpPr>
        <p:sp>
          <p:nvSpPr>
            <p:cNvPr id="16" name="Rectángulo 15"/>
            <p:cNvSpPr/>
            <p:nvPr/>
          </p:nvSpPr>
          <p:spPr>
            <a:xfrm>
              <a:off x="-9729" y="593388"/>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upo 17"/>
          <p:cNvGrpSpPr/>
          <p:nvPr/>
        </p:nvGrpSpPr>
        <p:grpSpPr>
          <a:xfrm>
            <a:off x="3051175" y="-103482775"/>
            <a:ext cx="1457325" cy="10239375"/>
            <a:chOff x="-1128511" y="-1896897"/>
            <a:chExt cx="1458039" cy="10238740"/>
          </a:xfrm>
        </p:grpSpPr>
        <p:sp>
          <p:nvSpPr>
            <p:cNvPr id="19" name="Rectángulo 18"/>
            <p:cNvSpPr/>
            <p:nvPr/>
          </p:nvSpPr>
          <p:spPr>
            <a:xfrm>
              <a:off x="-1128511" y="-1896897"/>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0"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o 20"/>
          <p:cNvGrpSpPr/>
          <p:nvPr/>
        </p:nvGrpSpPr>
        <p:grpSpPr>
          <a:xfrm>
            <a:off x="4111625" y="-26449338"/>
            <a:ext cx="349250" cy="10239375"/>
            <a:chOff x="-797738" y="0"/>
            <a:chExt cx="372140" cy="10238740"/>
          </a:xfrm>
        </p:grpSpPr>
        <p:sp>
          <p:nvSpPr>
            <p:cNvPr id="22" name="Rectángulo 21"/>
            <p:cNvSpPr/>
            <p:nvPr/>
          </p:nvSpPr>
          <p:spPr>
            <a:xfrm>
              <a:off x="-797738"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3" name="Cuadro de texto 2"/>
            <p:cNvSpPr txBox="1">
              <a:spLocks noChangeArrowheads="1"/>
            </p:cNvSpPr>
            <p:nvPr/>
          </p:nvSpPr>
          <p:spPr bwMode="auto">
            <a:xfrm rot="16200000">
              <a:off x="-2526534" y="4077118"/>
              <a:ext cx="3791874" cy="306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4213225" y="-131484688"/>
            <a:ext cx="371475" cy="1035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grpSp>
        <p:nvGrpSpPr>
          <p:cNvPr id="25" name="Grupo 24"/>
          <p:cNvGrpSpPr/>
          <p:nvPr/>
        </p:nvGrpSpPr>
        <p:grpSpPr>
          <a:xfrm>
            <a:off x="3011488" y="-52762150"/>
            <a:ext cx="373062" cy="10239375"/>
            <a:chOff x="0" y="0"/>
            <a:chExt cx="372140" cy="10238740"/>
          </a:xfrm>
        </p:grpSpPr>
        <p:sp>
          <p:nvSpPr>
            <p:cNvPr id="26" name="Rectángulo 25"/>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28" name="Tabla 27"/>
          <p:cNvGraphicFramePr>
            <a:graphicFrameLocks noGrp="1"/>
          </p:cNvGraphicFramePr>
          <p:nvPr/>
        </p:nvGraphicFramePr>
        <p:xfrm>
          <a:off x="776349" y="2279621"/>
          <a:ext cx="10737032" cy="2657542"/>
        </p:xfrm>
        <a:graphic>
          <a:graphicData uri="http://schemas.openxmlformats.org/drawingml/2006/table">
            <a:tbl>
              <a:tblPr firstRow="1" bandRow="1">
                <a:tableStyleId>{5C22544A-7EE6-4342-B048-85BDC9FD1C3A}</a:tableStyleId>
              </a:tblPr>
              <a:tblGrid>
                <a:gridCol w="4945391">
                  <a:extLst>
                    <a:ext uri="{9D8B030D-6E8A-4147-A177-3AD203B41FA5}">
                      <a16:colId xmlns:a16="http://schemas.microsoft.com/office/drawing/2014/main" val="451879710"/>
                    </a:ext>
                  </a:extLst>
                </a:gridCol>
                <a:gridCol w="1162913">
                  <a:extLst>
                    <a:ext uri="{9D8B030D-6E8A-4147-A177-3AD203B41FA5}">
                      <a16:colId xmlns:a16="http://schemas.microsoft.com/office/drawing/2014/main" val="3374225176"/>
                    </a:ext>
                  </a:extLst>
                </a:gridCol>
                <a:gridCol w="4628728">
                  <a:extLst>
                    <a:ext uri="{9D8B030D-6E8A-4147-A177-3AD203B41FA5}">
                      <a16:colId xmlns:a16="http://schemas.microsoft.com/office/drawing/2014/main" val="2017577036"/>
                    </a:ext>
                  </a:extLst>
                </a:gridCol>
              </a:tblGrid>
              <a:tr h="512771">
                <a:tc>
                  <a:txBody>
                    <a:bodyPr/>
                    <a:lstStyle/>
                    <a:p>
                      <a:pPr algn="ctr"/>
                      <a:r>
                        <a:rPr lang="es-CO" sz="1400" dirty="0">
                          <a:latin typeface="Century Gothic"/>
                        </a:rPr>
                        <a:t>Iniciativa</a:t>
                      </a:r>
                      <a:r>
                        <a:rPr lang="es-CO" sz="1400" baseline="0" dirty="0">
                          <a:latin typeface="Century Gothic"/>
                        </a:rPr>
                        <a:t> Estratégica </a:t>
                      </a:r>
                      <a:endParaRPr lang="es-CO" sz="1400" dirty="0">
                        <a:latin typeface="Century Gothic"/>
                      </a:endParaRP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Total de Tareas</a:t>
                      </a:r>
                      <a:endParaRPr lang="es-CO" sz="14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Dependencia</a:t>
                      </a:r>
                      <a:r>
                        <a:rPr lang="es-CO" sz="1400" baseline="0" dirty="0">
                          <a:latin typeface="Century Gothic"/>
                        </a:rPr>
                        <a:t> Responsable</a:t>
                      </a:r>
                      <a:endParaRPr lang="es-CO" sz="1400" dirty="0">
                        <a:latin typeface="Century Gothic"/>
                      </a:endParaRP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r>
                        <a:rPr lang="es-ES" sz="1100" dirty="0">
                          <a:solidFill>
                            <a:schemeClr val="tx1"/>
                          </a:solidFill>
                          <a:latin typeface="Century Gothic" panose="020B0502020202020204" pitchFamily="34" charset="0"/>
                        </a:rPr>
                        <a:t>Ini.2019.2022.GR1.001 Desarrollar estrategias para la mejora y seguimiento del servicio ciudadano.</a:t>
                      </a:r>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panose="020B0502020202020204" pitchFamily="34" charset="0"/>
                        </a:rPr>
                        <a:t>15</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171450" indent="-171450">
                        <a:buFontTx/>
                        <a:buChar char="-"/>
                      </a:pPr>
                      <a:r>
                        <a:rPr lang="es-CO" sz="1100" baseline="0" dirty="0">
                          <a:solidFill>
                            <a:schemeClr val="tx1"/>
                          </a:solidFill>
                          <a:latin typeface="Century Gothic"/>
                        </a:rPr>
                        <a:t>Comunicaciones</a:t>
                      </a:r>
                    </a:p>
                    <a:p>
                      <a:pPr marL="171450" indent="-171450">
                        <a:buFontTx/>
                        <a:buChar char="-"/>
                      </a:pPr>
                      <a:r>
                        <a:rPr lang="es-ES" sz="1100" dirty="0">
                          <a:solidFill>
                            <a:schemeClr val="tx1"/>
                          </a:solidFill>
                          <a:latin typeface="Century Gothic"/>
                        </a:rPr>
                        <a:t>Dirección General de Presupuesto Público Nacional</a:t>
                      </a:r>
                    </a:p>
                    <a:p>
                      <a:pPr marL="171450" indent="-171450">
                        <a:buFontTx/>
                        <a:buChar char="-"/>
                      </a:pPr>
                      <a:r>
                        <a:rPr lang="es-ES" sz="1100" dirty="0">
                          <a:solidFill>
                            <a:schemeClr val="tx1"/>
                          </a:solidFill>
                          <a:latin typeface="Century Gothic"/>
                        </a:rPr>
                        <a:t>Grupo de Gestión de Información y de Relación con el ciudadano</a:t>
                      </a:r>
                    </a:p>
                    <a:p>
                      <a:pPr marL="171450" indent="-171450">
                        <a:buFontTx/>
                        <a:buChar char="-"/>
                      </a:pPr>
                      <a:r>
                        <a:rPr lang="es-CO" sz="1100" dirty="0">
                          <a:solidFill>
                            <a:schemeClr val="tx1"/>
                          </a:solidFill>
                          <a:latin typeface="Century Gothic"/>
                        </a:rPr>
                        <a:t>Grupo de Contratos</a:t>
                      </a:r>
                    </a:p>
                    <a:p>
                      <a:pPr marL="171450" indent="-171450">
                        <a:buFontTx/>
                        <a:buChar char="-"/>
                      </a:pPr>
                      <a:r>
                        <a:rPr lang="es-CO" sz="1100" dirty="0">
                          <a:solidFill>
                            <a:schemeClr val="tx1"/>
                          </a:solidFill>
                          <a:latin typeface="Century Gothic"/>
                        </a:rPr>
                        <a:t>Oficina Asesora de Planeación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r h="463064">
                <a:tc>
                  <a:txBody>
                    <a:bodyPr/>
                    <a:lstStyle/>
                    <a:p>
                      <a:r>
                        <a:rPr lang="es-ES" sz="1100" dirty="0">
                          <a:solidFill>
                            <a:schemeClr val="tx1"/>
                          </a:solidFill>
                          <a:latin typeface="Century Gothic"/>
                        </a:rPr>
                        <a:t>ini.2019.2022.GR1.002 Implementar mecanismos para la divulgación de información e interacción con los grupos de valor</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a:rPr>
                        <a:t>6</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171450" indent="-171450">
                        <a:buFontTx/>
                        <a:buChar char="-"/>
                      </a:pPr>
                      <a:r>
                        <a:rPr lang="es-ES" sz="1100" dirty="0">
                          <a:solidFill>
                            <a:schemeClr val="tx1"/>
                          </a:solidFill>
                          <a:latin typeface="Century Gothic"/>
                        </a:rPr>
                        <a:t>Grupo de Gestión de Información y de Relación con el ciudadano</a:t>
                      </a:r>
                    </a:p>
                    <a:p>
                      <a:pPr marL="171450" indent="-171450">
                        <a:buFontTx/>
                        <a:buChar char="-"/>
                      </a:pPr>
                      <a:r>
                        <a:rPr lang="es-CO" sz="1100" dirty="0">
                          <a:solidFill>
                            <a:schemeClr val="tx1"/>
                          </a:solidFill>
                          <a:latin typeface="Century Gothic"/>
                        </a:rPr>
                        <a:t>Oficina Asesora de Planeación</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83587029"/>
                  </a:ext>
                </a:extLst>
              </a:tr>
              <a:tr h="447742">
                <a:tc>
                  <a:txBody>
                    <a:bodyPr/>
                    <a:lstStyle/>
                    <a:p>
                      <a:r>
                        <a:rPr lang="es-ES" sz="1100" dirty="0">
                          <a:solidFill>
                            <a:schemeClr val="tx1"/>
                          </a:solidFill>
                          <a:latin typeface="Century Gothic"/>
                        </a:rPr>
                        <a:t>Ini.2019.2022.GR2.001 Promover buenas prácticas de gestión documental y administración de archivos.</a:t>
                      </a:r>
                      <a:endParaRPr lang="es-CO" sz="11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a:rPr>
                        <a:t>4</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100" dirty="0">
                          <a:solidFill>
                            <a:schemeClr val="tx1"/>
                          </a:solidFill>
                          <a:latin typeface="Century Gothic" panose="020B0502020202020204" pitchFamily="34" charset="0"/>
                        </a:rPr>
                        <a:t>Grupo de Gestión de Información y de Relación con el ciudadano</a:t>
                      </a: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44794490"/>
                  </a:ext>
                </a:extLst>
              </a:tr>
            </a:tbl>
          </a:graphicData>
        </a:graphic>
      </p:graphicFrame>
      <p:pic>
        <p:nvPicPr>
          <p:cNvPr id="32" name="Imagen 31"/>
          <p:cNvPicPr/>
          <p:nvPr/>
        </p:nvPicPr>
        <p:blipFill>
          <a:blip r:embed="rId2">
            <a:extLst>
              <a:ext uri="{28A0092B-C50C-407E-A947-70E740481C1C}">
                <a14:useLocalDpi xmlns:a14="http://schemas.microsoft.com/office/drawing/2010/main" val="0"/>
              </a:ext>
            </a:extLst>
          </a:blip>
          <a:srcRect l="18585" t="53426" r="75849" b="38468"/>
          <a:stretch>
            <a:fillRect/>
          </a:stretch>
        </p:blipFill>
        <p:spPr>
          <a:xfrm>
            <a:off x="10091059" y="1279569"/>
            <a:ext cx="808767" cy="842790"/>
          </a:xfrm>
          <a:prstGeom prst="rect">
            <a:avLst/>
          </a:prstGeom>
        </p:spPr>
      </p:pic>
      <p:sp>
        <p:nvSpPr>
          <p:cNvPr id="2" name="CuadroTexto 8">
            <a:extLst>
              <a:ext uri="{FF2B5EF4-FFF2-40B4-BE49-F238E27FC236}">
                <a16:creationId xmlns:a16="http://schemas.microsoft.com/office/drawing/2014/main" id="{1F1C506D-42E0-4A92-B9FC-840CA0121483}"/>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746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a 27"/>
          <p:cNvGraphicFramePr>
            <a:graphicFrameLocks noGrp="1"/>
          </p:cNvGraphicFramePr>
          <p:nvPr/>
        </p:nvGraphicFramePr>
        <p:xfrm>
          <a:off x="740723" y="2279621"/>
          <a:ext cx="10737032" cy="2804160"/>
        </p:xfrm>
        <a:graphic>
          <a:graphicData uri="http://schemas.openxmlformats.org/drawingml/2006/table">
            <a:tbl>
              <a:tblPr firstRow="1" bandRow="1">
                <a:tableStyleId>{5C22544A-7EE6-4342-B048-85BDC9FD1C3A}</a:tableStyleId>
              </a:tblPr>
              <a:tblGrid>
                <a:gridCol w="4945391">
                  <a:extLst>
                    <a:ext uri="{9D8B030D-6E8A-4147-A177-3AD203B41FA5}">
                      <a16:colId xmlns:a16="http://schemas.microsoft.com/office/drawing/2014/main" val="451879710"/>
                    </a:ext>
                  </a:extLst>
                </a:gridCol>
                <a:gridCol w="1162913">
                  <a:extLst>
                    <a:ext uri="{9D8B030D-6E8A-4147-A177-3AD203B41FA5}">
                      <a16:colId xmlns:a16="http://schemas.microsoft.com/office/drawing/2014/main" val="3374225176"/>
                    </a:ext>
                  </a:extLst>
                </a:gridCol>
                <a:gridCol w="4628728">
                  <a:extLst>
                    <a:ext uri="{9D8B030D-6E8A-4147-A177-3AD203B41FA5}">
                      <a16:colId xmlns:a16="http://schemas.microsoft.com/office/drawing/2014/main" val="2017577036"/>
                    </a:ext>
                  </a:extLst>
                </a:gridCol>
              </a:tblGrid>
              <a:tr h="512771">
                <a:tc>
                  <a:txBody>
                    <a:bodyPr/>
                    <a:lstStyle/>
                    <a:p>
                      <a:pPr algn="ctr"/>
                      <a:r>
                        <a:rPr lang="es-CO" sz="1400" dirty="0">
                          <a:latin typeface="Century Gothic"/>
                        </a:rPr>
                        <a:t>Iniciativa</a:t>
                      </a:r>
                      <a:r>
                        <a:rPr lang="es-CO" sz="1400" baseline="0" dirty="0">
                          <a:latin typeface="Century Gothic"/>
                        </a:rPr>
                        <a:t> Estratégica </a:t>
                      </a:r>
                      <a:endParaRPr lang="es-CO" sz="1400" dirty="0">
                        <a:latin typeface="Century Gothic"/>
                      </a:endParaRP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Total de Tareas</a:t>
                      </a:r>
                      <a:endParaRPr lang="es-CO" sz="14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Dependencia</a:t>
                      </a:r>
                      <a:r>
                        <a:rPr lang="es-CO" sz="1400" baseline="0" dirty="0">
                          <a:latin typeface="Century Gothic"/>
                        </a:rPr>
                        <a:t> Responsable</a:t>
                      </a:r>
                      <a:endParaRPr lang="es-CO" sz="1400" dirty="0">
                        <a:latin typeface="Century Gothic"/>
                      </a:endParaRP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r>
                        <a:rPr lang="es-ES" sz="1100" dirty="0">
                          <a:solidFill>
                            <a:schemeClr val="tx1"/>
                          </a:solidFill>
                          <a:latin typeface="Century Gothic" panose="020B0502020202020204" pitchFamily="34" charset="0"/>
                        </a:rPr>
                        <a:t>Ini.2019.2022.GR2.003 Impulsar la adopción de lineamientos y acciones en torno al Gobierno de TI - GOBIERNO (Cumplimiento y alineación políticas TI, esquema de gobierno TI, gestión integral de proyectos TI y gestión de la operación de TI)</a:t>
                      </a:r>
                    </a:p>
                    <a:p>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100" dirty="0">
                          <a:solidFill>
                            <a:schemeClr val="tx1"/>
                          </a:solidFill>
                          <a:latin typeface="Century Gothic" panose="020B0502020202020204" pitchFamily="34" charset="0"/>
                        </a:rPr>
                        <a:t>2</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buFontTx/>
                        <a:buNone/>
                      </a:pPr>
                      <a:r>
                        <a:rPr lang="es-CO" sz="1100" dirty="0">
                          <a:solidFill>
                            <a:schemeClr val="tx1"/>
                          </a:solidFill>
                          <a:latin typeface="Century Gothic" panose="020B0502020202020204" pitchFamily="34" charset="0"/>
                        </a:rPr>
                        <a:t>Dirección de Tecnología</a:t>
                      </a:r>
                    </a:p>
                    <a:p>
                      <a:pPr marL="0" indent="0">
                        <a:buFontTx/>
                        <a:buNone/>
                      </a:pP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r h="463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solidFill>
                            <a:schemeClr val="tx1"/>
                          </a:solidFill>
                          <a:latin typeface="Century Gothic" panose="020B0502020202020204" pitchFamily="34" charset="0"/>
                        </a:rPr>
                        <a:t>Ini.2019.2022.GR2.004 Promover la aplicación de herramientas tecnológicas que apoyen la gestión de servicios TI del MHCP-SERVICIOS. (Arquitectura, operación, soporte de los servicios, gestión de la calidad y seguridad)</a:t>
                      </a:r>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dirty="0">
                          <a:solidFill>
                            <a:schemeClr val="tx1"/>
                          </a:solidFill>
                          <a:latin typeface="Century Gothic" panose="020B0502020202020204" pitchFamily="34" charset="0"/>
                        </a:rPr>
                        <a:t>1</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solidFill>
                            <a:schemeClr val="tx1"/>
                          </a:solidFill>
                          <a:latin typeface="Century Gothic" panose="020B0502020202020204" pitchFamily="34" charset="0"/>
                        </a:rPr>
                        <a:t>Dirección de Tecnología</a:t>
                      </a:r>
                    </a:p>
                    <a:p>
                      <a:pPr marL="171450" indent="-171450">
                        <a:buFontTx/>
                        <a:buChar char="-"/>
                      </a:pPr>
                      <a:endParaRPr lang="es-CO" sz="1100" dirty="0">
                        <a:solidFill>
                          <a:schemeClr val="tx1"/>
                        </a:solidFill>
                        <a:latin typeface="Century Gothic" panose="020B0502020202020204" pitchFamily="34" charset="0"/>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83587029"/>
                  </a:ext>
                </a:extLst>
              </a:tr>
              <a:tr h="447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dirty="0">
                          <a:solidFill>
                            <a:schemeClr val="tx1"/>
                          </a:solidFill>
                          <a:latin typeface="Century Gothic"/>
                        </a:rPr>
                        <a:t>ini.2019.2022.GR3.001 Adecuar el Sistema Único de Gestión de acuerdo al Modelo Integrado de Planeación y Gestión</a:t>
                      </a:r>
                      <a:endParaRPr lang="es-CO" sz="1100" b="0" dirty="0">
                        <a:solidFill>
                          <a:schemeClr val="tx1"/>
                        </a:solidFill>
                        <a:latin typeface="Century Gothic"/>
                      </a:endParaRPr>
                    </a:p>
                    <a:p>
                      <a:endParaRPr lang="es-CO" sz="1100" dirty="0">
                        <a:solidFill>
                          <a:schemeClr val="tx1"/>
                        </a:solidFill>
                        <a:latin typeface="Century Gothic" panose="020B0502020202020204" pitchFamily="34" charset="0"/>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0" dirty="0">
                          <a:solidFill>
                            <a:schemeClr val="tx1"/>
                          </a:solidFill>
                          <a:latin typeface="Century Gothic"/>
                        </a:rPr>
                        <a:t>15</a:t>
                      </a:r>
                    </a:p>
                    <a:p>
                      <a:pPr algn="ctr"/>
                      <a:endParaRPr lang="es-CO" sz="11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171450" indent="-171450">
                        <a:buFontTx/>
                        <a:buChar char="-"/>
                      </a:pPr>
                      <a:r>
                        <a:rPr lang="es-CO" sz="1100" b="0" dirty="0">
                          <a:solidFill>
                            <a:schemeClr val="tx1"/>
                          </a:solidFill>
                          <a:latin typeface="Century Gothic"/>
                        </a:rPr>
                        <a:t>Oficina Asesora de Planeación</a:t>
                      </a:r>
                    </a:p>
                    <a:p>
                      <a:pPr marL="171450" indent="-171450">
                        <a:buFontTx/>
                        <a:buChar char="-"/>
                      </a:pPr>
                      <a:r>
                        <a:rPr lang="es-ES" sz="1100" b="0" dirty="0">
                          <a:solidFill>
                            <a:schemeClr val="tx1"/>
                          </a:solidFill>
                          <a:latin typeface="Century Gothic"/>
                        </a:rPr>
                        <a:t>Subdirección de Servicios y Relación con el Ciudadano</a:t>
                      </a:r>
                      <a:endParaRPr lang="es-CO" sz="1100" b="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44794490"/>
                  </a:ext>
                </a:extLst>
              </a:tr>
            </a:tbl>
          </a:graphicData>
        </a:graphic>
      </p:graphicFrame>
      <p:pic>
        <p:nvPicPr>
          <p:cNvPr id="32" name="Imagen 31"/>
          <p:cNvPicPr/>
          <p:nvPr/>
        </p:nvPicPr>
        <p:blipFill>
          <a:blip r:embed="rId2">
            <a:extLst>
              <a:ext uri="{28A0092B-C50C-407E-A947-70E740481C1C}">
                <a14:useLocalDpi xmlns:a14="http://schemas.microsoft.com/office/drawing/2010/main" val="0"/>
              </a:ext>
            </a:extLst>
          </a:blip>
          <a:srcRect l="18585" t="53426" r="75849" b="38468"/>
          <a:stretch>
            <a:fillRect/>
          </a:stretch>
        </p:blipFill>
        <p:spPr>
          <a:xfrm>
            <a:off x="10091059" y="1267694"/>
            <a:ext cx="808767" cy="842790"/>
          </a:xfrm>
          <a:prstGeom prst="rect">
            <a:avLst/>
          </a:prstGeom>
        </p:spPr>
      </p:pic>
      <p:sp>
        <p:nvSpPr>
          <p:cNvPr id="29" name="Rectángulo 28">
            <a:extLst>
              <a:ext uri="{FF2B5EF4-FFF2-40B4-BE49-F238E27FC236}">
                <a16:creationId xmlns:a16="http://schemas.microsoft.com/office/drawing/2014/main" id="{D4DA71F0-552E-EB43-97E0-DC499FDC09AD}"/>
              </a:ext>
            </a:extLst>
          </p:cNvPr>
          <p:cNvSpPr/>
          <p:nvPr/>
        </p:nvSpPr>
        <p:spPr>
          <a:xfrm>
            <a:off x="320635" y="1166673"/>
            <a:ext cx="12085122" cy="830997"/>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4.2.2. Iniciativas Estratégicas – Gestión para el Resultado</a:t>
            </a:r>
            <a:endParaRPr lang="es-ES" sz="2400" dirty="0">
              <a:solidFill>
                <a:srgbClr val="00B0F0"/>
              </a:solidFill>
              <a:latin typeface="Century Gothic" panose="020B0502020202020204" pitchFamily="34" charset="0"/>
              <a:cs typeface="Arial"/>
            </a:endParaRPr>
          </a:p>
        </p:txBody>
      </p:sp>
      <p:sp>
        <p:nvSpPr>
          <p:cNvPr id="2" name="CuadroTexto 8">
            <a:extLst>
              <a:ext uri="{FF2B5EF4-FFF2-40B4-BE49-F238E27FC236}">
                <a16:creationId xmlns:a16="http://schemas.microsoft.com/office/drawing/2014/main" id="{55392408-9F39-46EC-B205-140A954F4122}"/>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Tree>
    <p:extLst>
      <p:ext uri="{BB962C8B-B14F-4D97-AF65-F5344CB8AC3E}">
        <p14:creationId xmlns:p14="http://schemas.microsoft.com/office/powerpoint/2010/main" val="28699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117850" y="-92684600"/>
            <a:ext cx="373063" cy="10239375"/>
            <a:chOff x="0" y="0"/>
            <a:chExt cx="372140" cy="10238740"/>
          </a:xfrm>
        </p:grpSpPr>
        <p:sp>
          <p:nvSpPr>
            <p:cNvPr id="10" name="Rectángulo 9"/>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1"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upo 11"/>
          <p:cNvGrpSpPr/>
          <p:nvPr/>
        </p:nvGrpSpPr>
        <p:grpSpPr>
          <a:xfrm>
            <a:off x="3011488" y="-39406513"/>
            <a:ext cx="373062" cy="10239375"/>
            <a:chOff x="0" y="0"/>
            <a:chExt cx="372140" cy="10238740"/>
          </a:xfrm>
        </p:grpSpPr>
        <p:sp>
          <p:nvSpPr>
            <p:cNvPr id="13" name="Rectángulo 12"/>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4"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upo 14"/>
          <p:cNvGrpSpPr/>
          <p:nvPr/>
        </p:nvGrpSpPr>
        <p:grpSpPr>
          <a:xfrm>
            <a:off x="1841500" y="-11630025"/>
            <a:ext cx="371475" cy="10237787"/>
            <a:chOff x="-9729" y="593388"/>
            <a:chExt cx="372140" cy="10238740"/>
          </a:xfrm>
        </p:grpSpPr>
        <p:sp>
          <p:nvSpPr>
            <p:cNvPr id="16" name="Rectángulo 15"/>
            <p:cNvSpPr/>
            <p:nvPr/>
          </p:nvSpPr>
          <p:spPr>
            <a:xfrm>
              <a:off x="-9729" y="593388"/>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1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upo 17"/>
          <p:cNvGrpSpPr/>
          <p:nvPr/>
        </p:nvGrpSpPr>
        <p:grpSpPr>
          <a:xfrm>
            <a:off x="3051175" y="-103482775"/>
            <a:ext cx="1457325" cy="10239375"/>
            <a:chOff x="-1128511" y="-1896897"/>
            <a:chExt cx="1458039" cy="10238740"/>
          </a:xfrm>
        </p:grpSpPr>
        <p:sp>
          <p:nvSpPr>
            <p:cNvPr id="19" name="Rectángulo 18"/>
            <p:cNvSpPr/>
            <p:nvPr/>
          </p:nvSpPr>
          <p:spPr>
            <a:xfrm>
              <a:off x="-1128511" y="-1896897"/>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0"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o 20"/>
          <p:cNvGrpSpPr/>
          <p:nvPr/>
        </p:nvGrpSpPr>
        <p:grpSpPr>
          <a:xfrm>
            <a:off x="4111625" y="-26449338"/>
            <a:ext cx="349250" cy="10239375"/>
            <a:chOff x="-797738" y="0"/>
            <a:chExt cx="372140" cy="10238740"/>
          </a:xfrm>
        </p:grpSpPr>
        <p:sp>
          <p:nvSpPr>
            <p:cNvPr id="22" name="Rectángulo 21"/>
            <p:cNvSpPr/>
            <p:nvPr/>
          </p:nvSpPr>
          <p:spPr>
            <a:xfrm>
              <a:off x="-797738"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3" name="Cuadro de texto 2"/>
            <p:cNvSpPr txBox="1">
              <a:spLocks noChangeArrowheads="1"/>
            </p:cNvSpPr>
            <p:nvPr/>
          </p:nvSpPr>
          <p:spPr bwMode="auto">
            <a:xfrm rot="16200000">
              <a:off x="-2526534" y="4077118"/>
              <a:ext cx="3791874" cy="3069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Rectángulo 23"/>
          <p:cNvSpPr/>
          <p:nvPr/>
        </p:nvSpPr>
        <p:spPr>
          <a:xfrm>
            <a:off x="4213225" y="-131484688"/>
            <a:ext cx="371475" cy="1035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grpSp>
        <p:nvGrpSpPr>
          <p:cNvPr id="25" name="Grupo 24"/>
          <p:cNvGrpSpPr/>
          <p:nvPr/>
        </p:nvGrpSpPr>
        <p:grpSpPr>
          <a:xfrm>
            <a:off x="3011488" y="-52762150"/>
            <a:ext cx="373062" cy="10239375"/>
            <a:chOff x="0" y="0"/>
            <a:chExt cx="372140" cy="10238740"/>
          </a:xfrm>
        </p:grpSpPr>
        <p:sp>
          <p:nvSpPr>
            <p:cNvPr id="26" name="Rectángulo 25"/>
            <p:cNvSpPr/>
            <p:nvPr/>
          </p:nvSpPr>
          <p:spPr>
            <a:xfrm>
              <a:off x="0" y="0"/>
              <a:ext cx="372140" cy="10238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dirty="0"/>
            </a:p>
          </p:txBody>
        </p:sp>
        <p:sp>
          <p:nvSpPr>
            <p:cNvPr id="27" name="Cuadro de texto 2"/>
            <p:cNvSpPr txBox="1">
              <a:spLocks noChangeArrowheads="1"/>
            </p:cNvSpPr>
            <p:nvPr/>
          </p:nvSpPr>
          <p:spPr bwMode="auto">
            <a:xfrm rot="16200000">
              <a:off x="-1786270" y="4274289"/>
              <a:ext cx="3935484" cy="2961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CO" sz="1400" b="1" dirty="0">
                  <a:solidFill>
                    <a:srgbClr val="BFBFBF"/>
                  </a:solidFill>
                  <a:latin typeface="Arial" panose="020B0604020202020204" pitchFamily="34" charset="0"/>
                  <a:ea typeface="Calibri" panose="020F0502020204030204" pitchFamily="34" charset="0"/>
                  <a:cs typeface="Times New Roman" panose="02020603050405020304" pitchFamily="18" charset="0"/>
                </a:rPr>
                <a:t>Plan Estratégico Institucional       2019-2022</a:t>
              </a:r>
              <a:endParaRPr lang="es-CO" sz="1100" dirty="0">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28" name="Tabla 27"/>
          <p:cNvGraphicFramePr>
            <a:graphicFrameLocks noGrp="1"/>
          </p:cNvGraphicFramePr>
          <p:nvPr/>
        </p:nvGraphicFramePr>
        <p:xfrm>
          <a:off x="768930" y="2919956"/>
          <a:ext cx="10654895" cy="3092333"/>
        </p:xfrm>
        <a:graphic>
          <a:graphicData uri="http://schemas.openxmlformats.org/drawingml/2006/table">
            <a:tbl>
              <a:tblPr firstRow="1" bandRow="1">
                <a:tableStyleId>{5C22544A-7EE6-4342-B048-85BDC9FD1C3A}</a:tableStyleId>
              </a:tblPr>
              <a:tblGrid>
                <a:gridCol w="5747657">
                  <a:extLst>
                    <a:ext uri="{9D8B030D-6E8A-4147-A177-3AD203B41FA5}">
                      <a16:colId xmlns:a16="http://schemas.microsoft.com/office/drawing/2014/main" val="451879710"/>
                    </a:ext>
                  </a:extLst>
                </a:gridCol>
                <a:gridCol w="1271962">
                  <a:extLst>
                    <a:ext uri="{9D8B030D-6E8A-4147-A177-3AD203B41FA5}">
                      <a16:colId xmlns:a16="http://schemas.microsoft.com/office/drawing/2014/main" val="3374225176"/>
                    </a:ext>
                  </a:extLst>
                </a:gridCol>
                <a:gridCol w="3635276">
                  <a:extLst>
                    <a:ext uri="{9D8B030D-6E8A-4147-A177-3AD203B41FA5}">
                      <a16:colId xmlns:a16="http://schemas.microsoft.com/office/drawing/2014/main" val="2017577036"/>
                    </a:ext>
                  </a:extLst>
                </a:gridCol>
              </a:tblGrid>
              <a:tr h="512771">
                <a:tc>
                  <a:txBody>
                    <a:bodyPr/>
                    <a:lstStyle/>
                    <a:p>
                      <a:pPr algn="ctr"/>
                      <a:r>
                        <a:rPr lang="es-CO" sz="1400" dirty="0">
                          <a:latin typeface="Century Gothic"/>
                        </a:rPr>
                        <a:t>Iniciativa</a:t>
                      </a:r>
                      <a:r>
                        <a:rPr lang="es-CO" sz="1400" baseline="0" dirty="0">
                          <a:latin typeface="Century Gothic"/>
                        </a:rPr>
                        <a:t> Estratégica </a:t>
                      </a:r>
                      <a:endParaRPr lang="es-CO" sz="1400" dirty="0">
                        <a:latin typeface="Century Gothic"/>
                      </a:endParaRPr>
                    </a:p>
                  </a:txBody>
                  <a:tcPr anchor="ct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baseline="0" dirty="0">
                          <a:latin typeface="Century Gothic"/>
                        </a:rPr>
                        <a:t>Total de Tareas</a:t>
                      </a:r>
                      <a:endParaRPr lang="es-CO" sz="1400" dirty="0">
                        <a:latin typeface="Century Gothic"/>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tc>
                  <a:txBody>
                    <a:bodyPr/>
                    <a:lstStyle/>
                    <a:p>
                      <a:pPr algn="ctr"/>
                      <a:r>
                        <a:rPr lang="es-CO" sz="1400" dirty="0">
                          <a:latin typeface="Century Gothic"/>
                        </a:rPr>
                        <a:t>Dependencia</a:t>
                      </a:r>
                      <a:r>
                        <a:rPr lang="es-CO" sz="1400" baseline="0" dirty="0">
                          <a:latin typeface="Century Gothic"/>
                        </a:rPr>
                        <a:t> Responsable</a:t>
                      </a:r>
                      <a:endParaRPr lang="es-CO" sz="1400" dirty="0">
                        <a:latin typeface="Century Gothic"/>
                      </a:endParaRPr>
                    </a:p>
                  </a:txBody>
                  <a:tcPr anchor="ct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364958252"/>
                  </a:ext>
                </a:extLst>
              </a:tr>
              <a:tr h="555971">
                <a:tc>
                  <a:txBody>
                    <a:bodyPr/>
                    <a:lstStyle/>
                    <a:p>
                      <a:r>
                        <a:rPr lang="es-ES" sz="1200" dirty="0">
                          <a:solidFill>
                            <a:schemeClr val="tx1"/>
                          </a:solidFill>
                          <a:latin typeface="Century Gothic"/>
                        </a:rPr>
                        <a:t>Ini.2019.2022.GCI1.001 Desarrollar estrategias enfocadas a mejorar el nivel cumplimiento de lo dispuesto por el Modelo Integrado de Planeación y Gestión en cuanto a la gestión del Talento Humano, teniendo en cuenta las rutas de creación de valor, el ciclo de vida del servidor público y la política de integridad.</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s-CO" sz="1200" dirty="0">
                          <a:solidFill>
                            <a:schemeClr val="tx1"/>
                          </a:solidFill>
                          <a:latin typeface="Century Gothic"/>
                        </a:rPr>
                        <a:t>6</a:t>
                      </a: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ES" sz="1200" dirty="0">
                          <a:solidFill>
                            <a:schemeClr val="tx1"/>
                          </a:solidFill>
                          <a:latin typeface="Century Gothic"/>
                        </a:rPr>
                        <a:t>Subdirección de Gestión del Talento Humano</a:t>
                      </a:r>
                      <a:endParaRPr lang="es-CO" sz="1200" dirty="0">
                        <a:solidFill>
                          <a:schemeClr val="tx1"/>
                        </a:solidFill>
                        <a:latin typeface="Century Gothic"/>
                      </a:endParaRP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71667511"/>
                  </a:ext>
                </a:extLst>
              </a:tr>
              <a:tr h="463064">
                <a:tc>
                  <a:txBody>
                    <a:bodyPr/>
                    <a:lstStyle/>
                    <a:p>
                      <a:r>
                        <a:rPr lang="es-ES" sz="1200" dirty="0">
                          <a:solidFill>
                            <a:schemeClr val="tx1"/>
                          </a:solidFill>
                          <a:latin typeface="Century Gothic"/>
                        </a:rPr>
                        <a:t>Ini.2019.2022.GCI1.002 Promover acciones para desarrollo y mejora de la gestión del conocimiento y la innovación</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5</a:t>
                      </a:r>
                    </a:p>
                    <a:p>
                      <a:pPr algn="ct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171450" indent="-171450">
                        <a:buFontTx/>
                        <a:buChar char="-"/>
                      </a:pPr>
                      <a:r>
                        <a:rPr lang="es-ES" sz="1200" dirty="0">
                          <a:solidFill>
                            <a:schemeClr val="tx1"/>
                          </a:solidFill>
                          <a:latin typeface="Century Gothic"/>
                        </a:rPr>
                        <a:t>Subdirección de Gestión del Talento Humano</a:t>
                      </a:r>
                    </a:p>
                    <a:p>
                      <a:pPr marL="171450" indent="-171450">
                        <a:buFontTx/>
                        <a:buChar char="-"/>
                      </a:pPr>
                      <a:r>
                        <a:rPr lang="es-CO" sz="1200" dirty="0">
                          <a:solidFill>
                            <a:schemeClr val="tx1"/>
                          </a:solidFill>
                          <a:latin typeface="Century Gothic"/>
                        </a:rPr>
                        <a:t>Oficina Asesora de Planeación </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83587029"/>
                  </a:ext>
                </a:extLst>
              </a:tr>
              <a:tr h="447742">
                <a:tc>
                  <a:txBody>
                    <a:bodyPr/>
                    <a:lstStyle/>
                    <a:p>
                      <a:r>
                        <a:rPr lang="es-ES" sz="1200" dirty="0">
                          <a:solidFill>
                            <a:schemeClr val="tx1"/>
                          </a:solidFill>
                          <a:latin typeface="Century Gothic"/>
                        </a:rPr>
                        <a:t>ini.2019.2022.GCI2.001 Implementar estándares y buenas prácticas para el manejo y uso de la información financiera</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1</a:t>
                      </a:r>
                    </a:p>
                    <a:p>
                      <a:pPr algn="ct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s-CO" sz="1200" dirty="0">
                          <a:solidFill>
                            <a:schemeClr val="tx1"/>
                          </a:solidFill>
                          <a:latin typeface="Century Gothic"/>
                        </a:rPr>
                        <a:t>Grupos de Contratos</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344794490"/>
                  </a:ext>
                </a:extLst>
              </a:tr>
              <a:tr h="471053">
                <a:tc>
                  <a:txBody>
                    <a:bodyPr/>
                    <a:lstStyle/>
                    <a:p>
                      <a:r>
                        <a:rPr lang="es-ES" sz="1200" dirty="0">
                          <a:solidFill>
                            <a:schemeClr val="tx1"/>
                          </a:solidFill>
                          <a:latin typeface="Century Gothic"/>
                        </a:rPr>
                        <a:t>Ini.2019.2022.GCI2.002 Promover mecanismos para un ejercicio adecuado de defensa jurídica de la Entidad.</a:t>
                      </a:r>
                      <a:endParaRPr lang="es-CO" sz="1200" dirty="0">
                        <a:solidFill>
                          <a:schemeClr val="tx1"/>
                        </a:solidFill>
                        <a:latin typeface="Century Gothic"/>
                      </a:endParaRPr>
                    </a:p>
                  </a:txBody>
                  <a:tcPr>
                    <a:lnL w="12700" cap="flat" cmpd="sng" algn="ctr">
                      <a:solidFill>
                        <a:srgbClr val="00B0F0"/>
                      </a:solidFill>
                      <a:prstDash val="solid"/>
                      <a:round/>
                      <a:headEnd type="none" w="med" len="med"/>
                      <a:tailEnd type="none" w="med" len="med"/>
                    </a:lnL>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entury Gothic"/>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200" dirty="0">
                        <a:solidFill>
                          <a:schemeClr val="tx1"/>
                        </a:solidFill>
                        <a:latin typeface="Century Gothic" panose="020B0502020202020204" pitchFamily="34" charset="0"/>
                      </a:endParaRPr>
                    </a:p>
                  </a:txBody>
                  <a:tcP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171450" indent="-171450">
                        <a:buFontTx/>
                        <a:buChar char="-"/>
                      </a:pPr>
                      <a:r>
                        <a:rPr lang="es-CO" sz="1200" dirty="0">
                          <a:solidFill>
                            <a:schemeClr val="tx1"/>
                          </a:solidFill>
                          <a:latin typeface="Century Gothic"/>
                        </a:rPr>
                        <a:t>Secretaria General</a:t>
                      </a:r>
                    </a:p>
                    <a:p>
                      <a:pPr marL="171450" indent="-171450">
                        <a:buFontTx/>
                        <a:buChar char="-"/>
                      </a:pPr>
                      <a:r>
                        <a:rPr lang="es-CO" sz="1200" dirty="0">
                          <a:solidFill>
                            <a:schemeClr val="tx1"/>
                          </a:solidFill>
                          <a:latin typeface="Century Gothic"/>
                        </a:rPr>
                        <a:t>Subdirección Jurídica</a:t>
                      </a:r>
                    </a:p>
                  </a:txBody>
                  <a:tcPr>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650509604"/>
                  </a:ext>
                </a:extLst>
              </a:tr>
            </a:tbl>
          </a:graphicData>
        </a:graphic>
      </p:graphicFrame>
      <p:grpSp>
        <p:nvGrpSpPr>
          <p:cNvPr id="33" name="Google Shape;14069;p77"/>
          <p:cNvGrpSpPr/>
          <p:nvPr/>
        </p:nvGrpSpPr>
        <p:grpSpPr>
          <a:xfrm>
            <a:off x="9628884" y="1761144"/>
            <a:ext cx="919926" cy="838128"/>
            <a:chOff x="3599700" y="1954475"/>
            <a:chExt cx="296175" cy="295400"/>
          </a:xfrm>
          <a:solidFill>
            <a:srgbClr val="A50021"/>
          </a:solidFill>
        </p:grpSpPr>
        <p:sp>
          <p:nvSpPr>
            <p:cNvPr id="34" name="Google Shape;14070;p77"/>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noFill/>
            </a:ln>
          </p:spPr>
          <p:txBody>
            <a:bodyPr spcFirstLastPara="1" wrap="square" lIns="91425" tIns="91425" rIns="91425" bIns="91425" anchor="ctr" anchorCtr="0">
              <a:noAutofit/>
            </a:bodyPr>
            <a:lstStyle/>
            <a:p>
              <a:endParaRPr dirty="0"/>
            </a:p>
          </p:txBody>
        </p:sp>
        <p:sp>
          <p:nvSpPr>
            <p:cNvPr id="35" name="Google Shape;14071;p77"/>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91425" tIns="91425" rIns="91425" bIns="91425" anchor="ctr" anchorCtr="0">
              <a:noAutofit/>
            </a:bodyPr>
            <a:lstStyle/>
            <a:p>
              <a:endParaRPr dirty="0"/>
            </a:p>
          </p:txBody>
        </p:sp>
        <p:sp>
          <p:nvSpPr>
            <p:cNvPr id="36" name="Google Shape;14072;p77"/>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noFill/>
            </a:ln>
          </p:spPr>
          <p:txBody>
            <a:bodyPr spcFirstLastPara="1" wrap="square" lIns="91425" tIns="91425" rIns="91425" bIns="91425" anchor="ctr" anchorCtr="0">
              <a:noAutofit/>
            </a:bodyPr>
            <a:lstStyle/>
            <a:p>
              <a:endParaRPr dirty="0"/>
            </a:p>
          </p:txBody>
        </p:sp>
      </p:grpSp>
      <p:sp>
        <p:nvSpPr>
          <p:cNvPr id="29" name="Rectángulo 28">
            <a:extLst>
              <a:ext uri="{FF2B5EF4-FFF2-40B4-BE49-F238E27FC236}">
                <a16:creationId xmlns:a16="http://schemas.microsoft.com/office/drawing/2014/main" id="{D4DA71F0-552E-EB43-97E0-DC499FDC09AD}"/>
              </a:ext>
            </a:extLst>
          </p:cNvPr>
          <p:cNvSpPr/>
          <p:nvPr/>
        </p:nvSpPr>
        <p:spPr>
          <a:xfrm>
            <a:off x="489461" y="1300684"/>
            <a:ext cx="9602974" cy="1200329"/>
          </a:xfrm>
          <a:prstGeom prst="rect">
            <a:avLst/>
          </a:prstGeom>
          <a:noFill/>
          <a:effectLst/>
        </p:spPr>
        <p:txBody>
          <a:bodyPr wrap="square" lIns="91440" tIns="45720" rIns="91440" bIns="45720" anchor="t">
            <a:spAutoFit/>
          </a:bodyPr>
          <a:lstStyle/>
          <a:p>
            <a:r>
              <a:rPr lang="es-MX" sz="2400" b="1" dirty="0">
                <a:solidFill>
                  <a:srgbClr val="264FC6"/>
                </a:solidFill>
                <a:latin typeface="Century Gothic" panose="020B0502020202020204" pitchFamily="34" charset="0"/>
                <a:cs typeface="Arial"/>
              </a:rPr>
              <a:t>4.2. Aprobación Planeación Estratégica Institucional 2022</a:t>
            </a:r>
            <a:endParaRPr lang="es-ES" sz="2400" dirty="0">
              <a:solidFill>
                <a:srgbClr val="00B0F0"/>
              </a:solidFill>
              <a:latin typeface="Century Gothic" panose="020B0502020202020204" pitchFamily="34" charset="0"/>
              <a:cs typeface="Arial"/>
            </a:endParaRPr>
          </a:p>
          <a:p>
            <a:r>
              <a:rPr lang="es-CO" sz="2400" dirty="0">
                <a:solidFill>
                  <a:srgbClr val="00B0F0"/>
                </a:solidFill>
                <a:latin typeface="Century Gothic" panose="020B0502020202020204" pitchFamily="34" charset="0"/>
                <a:cs typeface="Arial"/>
              </a:rPr>
              <a:t>4.2.2. Iniciativas Estratégicas – Perspectiva de Gestión de Capacidades Institucionales</a:t>
            </a:r>
            <a:endParaRPr lang="es-ES" sz="2400" dirty="0">
              <a:solidFill>
                <a:srgbClr val="00B0F0"/>
              </a:solidFill>
              <a:latin typeface="Century Gothic" panose="020B0502020202020204" pitchFamily="34" charset="0"/>
              <a:cs typeface="Arial"/>
            </a:endParaRPr>
          </a:p>
        </p:txBody>
      </p:sp>
      <p:sp>
        <p:nvSpPr>
          <p:cNvPr id="2" name="CuadroTexto 8">
            <a:extLst>
              <a:ext uri="{FF2B5EF4-FFF2-40B4-BE49-F238E27FC236}">
                <a16:creationId xmlns:a16="http://schemas.microsoft.com/office/drawing/2014/main" id="{1F86E46D-CEEE-4814-9B40-8BA05AD69824}"/>
              </a:ext>
            </a:extLst>
          </p:cNvPr>
          <p:cNvSpPr txBox="1"/>
          <p:nvPr/>
        </p:nvSpPr>
        <p:spPr>
          <a:xfrm>
            <a:off x="3496560" y="402085"/>
            <a:ext cx="8570564" cy="553998"/>
          </a:xfrm>
          <a:prstGeom prst="rect">
            <a:avLst/>
          </a:prstGeom>
          <a:noFill/>
        </p:spPr>
        <p:txBody>
          <a:bodyPr wrap="square" lIns="91440" tIns="45720" rIns="91440" bIns="45720" rtlCol="0" anchor="t">
            <a:spAutoFit/>
          </a:bodyPr>
          <a:lstStyle/>
          <a:p>
            <a:pPr algn="r"/>
            <a:r>
              <a:rPr lang="es-CO" sz="3000" b="1" dirty="0">
                <a:effectLst>
                  <a:outerShdw blurRad="38100" dist="38100" dir="2700000" algn="tl">
                    <a:srgbClr val="000000">
                      <a:alpha val="43137"/>
                    </a:srgbClr>
                  </a:outerShdw>
                </a:effectLst>
                <a:latin typeface="Century Gothic" panose="020B0502020202020204" pitchFamily="34" charset="0"/>
                <a:cs typeface="Arial"/>
              </a:rPr>
              <a:t>4. Política de Planeación Institucional</a:t>
            </a:r>
          </a:p>
        </p:txBody>
      </p:sp>
      <p:sp>
        <p:nvSpPr>
          <p:cNvPr id="30" name="CuadroTexto 1">
            <a:extLst>
              <a:ext uri="{FF2B5EF4-FFF2-40B4-BE49-F238E27FC236}">
                <a16:creationId xmlns:a16="http://schemas.microsoft.com/office/drawing/2014/main" id="{F7C27741-7BCE-493C-BFF8-5A2AD6139F62}"/>
              </a:ext>
            </a:extLst>
          </p:cNvPr>
          <p:cNvSpPr txBox="1"/>
          <p:nvPr/>
        </p:nvSpPr>
        <p:spPr>
          <a:xfrm>
            <a:off x="631866" y="6184241"/>
            <a:ext cx="10737031" cy="830997"/>
          </a:xfrm>
          <a:prstGeom prst="rect">
            <a:avLst/>
          </a:prstGeom>
          <a:noFill/>
        </p:spPr>
        <p:txBody>
          <a:bodyPr wrap="square" lIns="91440" tIns="45720" rIns="91440" bIns="4572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1500" dirty="0">
                <a:latin typeface="Century Gothic"/>
              </a:rPr>
              <a:t>Para la vigencia 2022 se establecieron un total de 93 tareas alineadas a tres perspectivas: Gestión misional, Gestión de Capacidades Institucionales y Gestión para el Resultado.</a:t>
            </a:r>
          </a:p>
          <a:p>
            <a:endParaRPr lang="es-CO">
              <a:latin typeface="Century Gothic"/>
            </a:endParaRPr>
          </a:p>
        </p:txBody>
      </p:sp>
    </p:spTree>
    <p:extLst>
      <p:ext uri="{BB962C8B-B14F-4D97-AF65-F5344CB8AC3E}">
        <p14:creationId xmlns:p14="http://schemas.microsoft.com/office/powerpoint/2010/main" val="30609005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342534225C7074CA1DA83EC01C170EB" ma:contentTypeVersion="12" ma:contentTypeDescription="Crear nuevo documento." ma:contentTypeScope="" ma:versionID="7d60177394ae82ae481b08c7fb6ea730">
  <xsd:schema xmlns:xsd="http://www.w3.org/2001/XMLSchema" xmlns:xs="http://www.w3.org/2001/XMLSchema" xmlns:p="http://schemas.microsoft.com/office/2006/metadata/properties" xmlns:ns2="0dce4902-86c3-416f-ba2e-4d0fa4d52052" xmlns:ns3="2f4274c6-e6e8-4067-8ac1-0aeb4e4a79b8" targetNamespace="http://schemas.microsoft.com/office/2006/metadata/properties" ma:root="true" ma:fieldsID="efd2970334269f889111c67bfb05552d" ns2:_="" ns3:_="">
    <xsd:import namespace="0dce4902-86c3-416f-ba2e-4d0fa4d52052"/>
    <xsd:import namespace="2f4274c6-e6e8-4067-8ac1-0aeb4e4a79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e4902-86c3-416f-ba2e-4d0fa4d52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274c6-e6e8-4067-8ac1-0aeb4e4a79b8"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AA4B6-AE71-4372-ACD3-077D02BAE109}">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0dce4902-86c3-416f-ba2e-4d0fa4d52052"/>
    <ds:schemaRef ds:uri="2f4274c6-e6e8-4067-8ac1-0aeb4e4a79b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435722-D448-4BA0-8FFB-4FE7CD2B6E5F}">
  <ds:schemaRefs>
    <ds:schemaRef ds:uri="http://schemas.microsoft.com/sharepoint/v3/contenttype/forms"/>
  </ds:schemaRefs>
</ds:datastoreItem>
</file>

<file path=customXml/itemProps3.xml><?xml version="1.0" encoding="utf-8"?>
<ds:datastoreItem xmlns:ds="http://schemas.openxmlformats.org/officeDocument/2006/customXml" ds:itemID="{29B1D01F-687C-4306-A139-AAD58C8C8877}">
  <ds:schemaRefs>
    <ds:schemaRef ds:uri="0dce4902-86c3-416f-ba2e-4d0fa4d52052"/>
    <ds:schemaRef ds:uri="2f4274c6-e6e8-4067-8ac1-0aeb4e4a79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826</TotalTime>
  <Words>2715</Words>
  <Application>Microsoft Office PowerPoint</Application>
  <PresentationFormat>Panorámica</PresentationFormat>
  <Paragraphs>341</Paragraphs>
  <Slides>20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Jose Tiberio Peña</cp:lastModifiedBy>
  <cp:revision>49</cp:revision>
  <dcterms:created xsi:type="dcterms:W3CDTF">2021-07-26T22:18:55Z</dcterms:created>
  <dcterms:modified xsi:type="dcterms:W3CDTF">2022-02-10T20:49:44Z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0x010100E342534225C7074CA1DA83EC01C170EB</vt:lpwstr>
  </property>
</Properties>
</file>