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8"/>
  </p:handoutMasterIdLst>
  <p:sldIdLst>
    <p:sldId id="256" r:id="rId2"/>
    <p:sldId id="257" r:id="rId3"/>
    <p:sldId id="281" r:id="rId4"/>
    <p:sldId id="280" r:id="rId5"/>
    <p:sldId id="259" r:id="rId6"/>
    <p:sldId id="268" r:id="rId7"/>
    <p:sldId id="270" r:id="rId8"/>
    <p:sldId id="271" r:id="rId9"/>
    <p:sldId id="272" r:id="rId10"/>
    <p:sldId id="273" r:id="rId11"/>
    <p:sldId id="274" r:id="rId12"/>
    <p:sldId id="275" r:id="rId13"/>
    <p:sldId id="276" r:id="rId14"/>
    <p:sldId id="277" r:id="rId15"/>
    <p:sldId id="278" r:id="rId16"/>
    <p:sldId id="267" r:id="rId17"/>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0984734-7E05-52C5-1EF6-76EF21E6F30F}" name="Maria Del Pilar Florido Caicedo" initials="MDPFC" userId="S::mflorido@minhacienda.gov.co::1b37ea4e-7072-4c64-9e2f-e00dcc8b6d5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08840"/>
    <a:srgbClr val="93BB54"/>
    <a:srgbClr val="C49E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52" autoAdjust="0"/>
    <p:restoredTop sz="94660"/>
  </p:normalViewPr>
  <p:slideViewPr>
    <p:cSldViewPr snapToGrid="0">
      <p:cViewPr varScale="1">
        <p:scale>
          <a:sx n="63" d="100"/>
          <a:sy n="63" d="100"/>
        </p:scale>
        <p:origin x="800" y="56"/>
      </p:cViewPr>
      <p:guideLst/>
    </p:cSldViewPr>
  </p:slideViewPr>
  <p:notesTextViewPr>
    <p:cViewPr>
      <p:scale>
        <a:sx n="1" d="1"/>
        <a:sy n="1" d="1"/>
      </p:scale>
      <p:origin x="0" y="0"/>
    </p:cViewPr>
  </p:notesTextViewPr>
  <p:notesViewPr>
    <p:cSldViewPr snapToGrid="0">
      <p:cViewPr varScale="1">
        <p:scale>
          <a:sx n="83" d="100"/>
          <a:sy n="83" d="100"/>
        </p:scale>
        <p:origin x="3992"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8/10/relationships/authors" Target="authors.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716A65F-39C8-4D3E-A80F-490C44E9B268}" type="doc">
      <dgm:prSet loTypeId="urn:microsoft.com/office/officeart/2009/3/layout/HorizontalOrganizationChart" loCatId="hierarchy" qsTypeId="urn:microsoft.com/office/officeart/2005/8/quickstyle/simple2" qsCatId="simple" csTypeId="urn:microsoft.com/office/officeart/2005/8/colors/colorful5" csCatId="colorful" phldr="1"/>
      <dgm:spPr/>
      <dgm:t>
        <a:bodyPr/>
        <a:lstStyle/>
        <a:p>
          <a:endParaRPr lang="es-CO"/>
        </a:p>
      </dgm:t>
    </dgm:pt>
    <dgm:pt modelId="{E4E674A3-7D92-4589-912D-3B3D286B52AB}">
      <dgm:prSet phldrT="[Texto]" custT="1"/>
      <dgm:spPr>
        <a:solidFill>
          <a:srgbClr val="B18940"/>
        </a:solidFill>
        <a:ln w="38100" cap="flat" cmpd="sng" algn="ctr">
          <a:solidFill>
            <a:prstClr val="black">
              <a:alpha val="0"/>
            </a:prstClr>
          </a:solidFill>
          <a:prstDash val="solid"/>
        </a:ln>
        <a:effectLst>
          <a:outerShdw blurRad="40000" dist="20000" dir="5400000" rotWithShape="0">
            <a:srgbClr val="000000">
              <a:alpha val="38000"/>
            </a:srgbClr>
          </a:outerShdw>
        </a:effectLst>
      </dgm:spPr>
      <dgm:t>
        <a:bodyPr spcFirstLastPara="0" vert="horz" wrap="square" lIns="72000" tIns="11430" rIns="36000" bIns="11430" numCol="1" spcCol="1270" anchor="ctr" anchorCtr="0"/>
        <a:lstStyle/>
        <a:p>
          <a:r>
            <a:rPr lang="es-CO" sz="1300" b="1" dirty="0">
              <a:solidFill>
                <a:schemeClr val="bg1"/>
              </a:solidFill>
              <a:latin typeface="Verdana" panose="020B0604030504040204" pitchFamily="34" charset="0"/>
              <a:ea typeface="Verdana" panose="020B0604030504040204" pitchFamily="34" charset="0"/>
            </a:rPr>
            <a:t>1. Sector Hacienda - SH</a:t>
          </a:r>
        </a:p>
      </dgm:t>
    </dgm:pt>
    <dgm:pt modelId="{83197660-D51C-4EA0-B451-E9610F4E32F0}" type="parTrans" cxnId="{F559AD62-EA59-4D01-BE89-E503A5516AA5}">
      <dgm:prSet/>
      <dgm:spPr>
        <a:ln>
          <a:solidFill>
            <a:schemeClr val="tx2"/>
          </a:solidFill>
        </a:ln>
      </dgm:spPr>
      <dgm:t>
        <a:bodyPr anchor="ctr"/>
        <a:lstStyle/>
        <a:p>
          <a:endParaRPr lang="es-CO" sz="1300" b="1">
            <a:solidFill>
              <a:schemeClr val="tx1"/>
            </a:solidFill>
            <a:latin typeface="+mj-lt"/>
          </a:endParaRPr>
        </a:p>
      </dgm:t>
    </dgm:pt>
    <dgm:pt modelId="{3BFF8B13-2414-4F32-9F11-C3B5C7512FA4}" type="sibTrans" cxnId="{F559AD62-EA59-4D01-BE89-E503A5516AA5}">
      <dgm:prSet/>
      <dgm:spPr/>
      <dgm:t>
        <a:bodyPr/>
        <a:lstStyle/>
        <a:p>
          <a:endParaRPr lang="es-CO" sz="1300" b="1">
            <a:solidFill>
              <a:schemeClr val="tx1"/>
            </a:solidFill>
            <a:latin typeface="+mj-lt"/>
          </a:endParaRPr>
        </a:p>
      </dgm:t>
    </dgm:pt>
    <dgm:pt modelId="{EFA37E6A-C0E9-4129-965F-3D03E1970213}">
      <dgm:prSet phldrT="[Texto]" custT="1"/>
      <dgm:spPr>
        <a:solidFill>
          <a:srgbClr val="B18940"/>
        </a:solidFill>
        <a:ln w="38100" cap="flat" cmpd="sng" algn="ctr">
          <a:solidFill>
            <a:prstClr val="black">
              <a:alpha val="0"/>
            </a:prstClr>
          </a:solidFill>
          <a:prstDash val="solid"/>
        </a:ln>
        <a:effectLst>
          <a:outerShdw blurRad="40000" dist="20000" dir="5400000" rotWithShape="0">
            <a:srgbClr val="000000">
              <a:alpha val="38000"/>
            </a:srgbClr>
          </a:outerShdw>
        </a:effectLst>
      </dgm:spPr>
      <dgm:t>
        <a:bodyPr spcFirstLastPara="0" vert="horz" wrap="square" lIns="72000" tIns="11430" rIns="36000" bIns="11430" numCol="1" spcCol="1270" anchor="ctr" anchorCtr="0"/>
        <a:lstStyle/>
        <a:p>
          <a:pPr marL="0" lvl="0" indent="0" algn="l" defTabSz="711200">
            <a:lnSpc>
              <a:spcPct val="90000"/>
            </a:lnSpc>
            <a:spcBef>
              <a:spcPct val="0"/>
            </a:spcBef>
            <a:spcAft>
              <a:spcPct val="35000"/>
            </a:spcAft>
            <a:buNone/>
          </a:pPr>
          <a:r>
            <a:rPr lang="es-CO" sz="1300" b="1" kern="1200" dirty="0">
              <a:solidFill>
                <a:schemeClr val="bg1"/>
              </a:solidFill>
              <a:latin typeface="Verdana" panose="020B0604030504040204" pitchFamily="34" charset="0"/>
              <a:ea typeface="Verdana" panose="020B0604030504040204" pitchFamily="34" charset="0"/>
              <a:cs typeface="+mn-cs"/>
            </a:rPr>
            <a:t>2. Ministerio de Hacienda y Crédito Público - MHCP</a:t>
          </a:r>
        </a:p>
      </dgm:t>
    </dgm:pt>
    <dgm:pt modelId="{5BBDD36D-74FE-4974-917E-D9E41E19852A}" type="parTrans" cxnId="{F6ED8952-61C2-4845-A7EF-74F16E57EEDF}">
      <dgm:prSet/>
      <dgm:spPr>
        <a:ln>
          <a:solidFill>
            <a:schemeClr val="tx2"/>
          </a:solidFill>
        </a:ln>
      </dgm:spPr>
      <dgm:t>
        <a:bodyPr anchor="ctr"/>
        <a:lstStyle/>
        <a:p>
          <a:endParaRPr lang="es-CO" sz="1300" b="1">
            <a:solidFill>
              <a:schemeClr val="tx1"/>
            </a:solidFill>
            <a:latin typeface="+mj-lt"/>
          </a:endParaRPr>
        </a:p>
      </dgm:t>
    </dgm:pt>
    <dgm:pt modelId="{C3EFC2E2-C8DB-4546-8654-2A1487DE4ABA}" type="sibTrans" cxnId="{F6ED8952-61C2-4845-A7EF-74F16E57EEDF}">
      <dgm:prSet/>
      <dgm:spPr/>
      <dgm:t>
        <a:bodyPr/>
        <a:lstStyle/>
        <a:p>
          <a:endParaRPr lang="es-CO" sz="1300" b="1">
            <a:solidFill>
              <a:schemeClr val="tx1"/>
            </a:solidFill>
            <a:latin typeface="+mj-lt"/>
          </a:endParaRPr>
        </a:p>
      </dgm:t>
    </dgm:pt>
    <dgm:pt modelId="{BE808172-0D5F-4D30-9EDC-A4A5FDBB499F}">
      <dgm:prSet phldrT="[Texto]" custT="1"/>
      <dgm:spPr>
        <a:solidFill>
          <a:srgbClr val="C49F5C"/>
        </a:solidFill>
        <a:ln w="38100" cap="flat" cmpd="sng" algn="ctr">
          <a:solidFill>
            <a:prstClr val="black">
              <a:alpha val="0"/>
            </a:prstClr>
          </a:solidFill>
          <a:prstDash val="solid"/>
        </a:ln>
        <a:effectLst>
          <a:outerShdw blurRad="40000" dist="20000" dir="5400000" rotWithShape="0">
            <a:srgbClr val="000000">
              <a:alpha val="38000"/>
            </a:srgbClr>
          </a:outerShdw>
        </a:effectLst>
      </dgm:spPr>
      <dgm:t>
        <a:bodyPr spcFirstLastPara="0" vert="horz" wrap="square" lIns="72000" tIns="11430" rIns="36000" bIns="11430" numCol="1" spcCol="1270" anchor="ctr" anchorCtr="0"/>
        <a:lstStyle/>
        <a:p>
          <a:pPr marL="0" lvl="0" indent="0" algn="l" defTabSz="711200">
            <a:lnSpc>
              <a:spcPct val="90000"/>
            </a:lnSpc>
            <a:spcBef>
              <a:spcPct val="0"/>
            </a:spcBef>
            <a:spcAft>
              <a:spcPct val="35000"/>
            </a:spcAft>
            <a:buNone/>
          </a:pPr>
          <a:r>
            <a:rPr lang="es-CO" sz="1300" b="1" kern="1200" dirty="0">
              <a:solidFill>
                <a:schemeClr val="bg1"/>
              </a:solidFill>
              <a:latin typeface="Verdana" panose="020B0604030504040204" pitchFamily="34" charset="0"/>
              <a:ea typeface="Verdana" panose="020B0604030504040204" pitchFamily="34" charset="0"/>
              <a:cs typeface="+mn-cs"/>
            </a:rPr>
            <a:t>1.1 Total SH</a:t>
          </a:r>
        </a:p>
      </dgm:t>
    </dgm:pt>
    <dgm:pt modelId="{D784EE81-F55E-49D2-B7EB-E61FEF750701}" type="parTrans" cxnId="{9B7B3CB2-B0B5-4695-849A-05534F119C1B}">
      <dgm:prSet/>
      <dgm:spPr/>
      <dgm:t>
        <a:bodyPr anchor="ctr"/>
        <a:lstStyle/>
        <a:p>
          <a:endParaRPr lang="es-CO" sz="1300" b="1">
            <a:solidFill>
              <a:schemeClr val="tx1"/>
            </a:solidFill>
            <a:latin typeface="+mj-lt"/>
          </a:endParaRPr>
        </a:p>
      </dgm:t>
    </dgm:pt>
    <dgm:pt modelId="{93F66C95-8B5C-4309-ACE8-047743AF8499}" type="sibTrans" cxnId="{9B7B3CB2-B0B5-4695-849A-05534F119C1B}">
      <dgm:prSet/>
      <dgm:spPr/>
      <dgm:t>
        <a:bodyPr/>
        <a:lstStyle/>
        <a:p>
          <a:endParaRPr lang="es-CO" sz="1300" b="1">
            <a:solidFill>
              <a:schemeClr val="tx1"/>
            </a:solidFill>
            <a:latin typeface="+mj-lt"/>
          </a:endParaRPr>
        </a:p>
      </dgm:t>
    </dgm:pt>
    <dgm:pt modelId="{80ED49C7-935D-4201-834E-F779A019C0F1}">
      <dgm:prSet phldrT="[Texto]" custT="1"/>
      <dgm:spPr>
        <a:solidFill>
          <a:srgbClr val="C49F5C"/>
        </a:solidFill>
        <a:ln w="38100" cap="flat" cmpd="sng" algn="ctr">
          <a:solidFill>
            <a:prstClr val="black">
              <a:alpha val="0"/>
            </a:prstClr>
          </a:solidFill>
          <a:prstDash val="solid"/>
        </a:ln>
        <a:effectLst>
          <a:outerShdw blurRad="40000" dist="20000" dir="5400000" rotWithShape="0">
            <a:srgbClr val="000000">
              <a:alpha val="38000"/>
            </a:srgbClr>
          </a:outerShdw>
        </a:effectLst>
      </dgm:spPr>
      <dgm:t>
        <a:bodyPr spcFirstLastPara="0" vert="horz" wrap="square" lIns="72000" tIns="11430" rIns="36000" bIns="11430" numCol="1" spcCol="1270" anchor="ctr" anchorCtr="0"/>
        <a:lstStyle/>
        <a:p>
          <a:pPr marL="0" lvl="0" indent="0" algn="l" defTabSz="711200">
            <a:lnSpc>
              <a:spcPct val="90000"/>
            </a:lnSpc>
            <a:spcBef>
              <a:spcPct val="0"/>
            </a:spcBef>
            <a:spcAft>
              <a:spcPct val="35000"/>
            </a:spcAft>
            <a:buNone/>
          </a:pPr>
          <a:r>
            <a:rPr lang="es-CO" sz="1200" b="1" kern="1200" dirty="0">
              <a:solidFill>
                <a:schemeClr val="bg1"/>
              </a:solidFill>
              <a:latin typeface="Verdana" panose="020B0604030504040204" pitchFamily="34" charset="0"/>
              <a:ea typeface="Verdana" panose="020B0604030504040204" pitchFamily="34" charset="0"/>
              <a:cs typeface="+mn-cs"/>
            </a:rPr>
            <a:t>1.2 Funcionamiento</a:t>
          </a:r>
        </a:p>
      </dgm:t>
    </dgm:pt>
    <dgm:pt modelId="{49C7A27D-129F-499C-B389-775D366F092C}" type="parTrans" cxnId="{3AA6B5A1-00BE-48D8-AFCD-2A0A5AF26BB1}">
      <dgm:prSet/>
      <dgm:spPr>
        <a:ln>
          <a:solidFill>
            <a:schemeClr val="tx2"/>
          </a:solidFill>
        </a:ln>
      </dgm:spPr>
      <dgm:t>
        <a:bodyPr anchor="ctr"/>
        <a:lstStyle/>
        <a:p>
          <a:endParaRPr lang="es-CO" sz="1300" b="1">
            <a:solidFill>
              <a:schemeClr val="tx1"/>
            </a:solidFill>
            <a:latin typeface="+mj-lt"/>
          </a:endParaRPr>
        </a:p>
      </dgm:t>
    </dgm:pt>
    <dgm:pt modelId="{633B225B-79A9-4E5E-BA4A-F944E5ABAC65}" type="sibTrans" cxnId="{3AA6B5A1-00BE-48D8-AFCD-2A0A5AF26BB1}">
      <dgm:prSet/>
      <dgm:spPr/>
      <dgm:t>
        <a:bodyPr/>
        <a:lstStyle/>
        <a:p>
          <a:endParaRPr lang="es-CO" sz="1300" b="1">
            <a:solidFill>
              <a:schemeClr val="tx1"/>
            </a:solidFill>
            <a:latin typeface="+mj-lt"/>
          </a:endParaRPr>
        </a:p>
      </dgm:t>
    </dgm:pt>
    <dgm:pt modelId="{5B0F4309-0308-42C3-8409-99A91980ABCA}">
      <dgm:prSet phldrT="[Texto]" custT="1"/>
      <dgm:spPr>
        <a:solidFill>
          <a:srgbClr val="C49F5C"/>
        </a:solidFill>
        <a:ln w="38100" cap="flat" cmpd="sng" algn="ctr">
          <a:solidFill>
            <a:prstClr val="black">
              <a:alpha val="0"/>
            </a:prstClr>
          </a:solidFill>
          <a:prstDash val="solid"/>
        </a:ln>
        <a:effectLst>
          <a:outerShdw blurRad="40000" dist="20000" dir="5400000" rotWithShape="0">
            <a:srgbClr val="000000">
              <a:alpha val="38000"/>
            </a:srgbClr>
          </a:outerShdw>
        </a:effectLst>
      </dgm:spPr>
      <dgm:t>
        <a:bodyPr spcFirstLastPara="0" vert="horz" wrap="square" lIns="72000" tIns="11430" rIns="36000" bIns="11430" numCol="1" spcCol="1270" anchor="ctr" anchorCtr="0"/>
        <a:lstStyle/>
        <a:p>
          <a:pPr marL="0" lvl="0" indent="0" algn="l" defTabSz="711200">
            <a:lnSpc>
              <a:spcPct val="90000"/>
            </a:lnSpc>
            <a:spcBef>
              <a:spcPct val="0"/>
            </a:spcBef>
            <a:spcAft>
              <a:spcPct val="35000"/>
            </a:spcAft>
            <a:buNone/>
          </a:pPr>
          <a:r>
            <a:rPr lang="es-CO" sz="1300" b="1" kern="1200" dirty="0">
              <a:solidFill>
                <a:schemeClr val="tx1"/>
              </a:solidFill>
              <a:latin typeface="Verdana" panose="020B0604030504040204" pitchFamily="34" charset="0"/>
              <a:ea typeface="Verdana" panose="020B0604030504040204" pitchFamily="34" charset="0"/>
              <a:cs typeface="+mn-cs"/>
            </a:rPr>
            <a:t> </a:t>
          </a:r>
          <a:r>
            <a:rPr lang="es-CO" sz="1300" b="1" kern="1200" dirty="0">
              <a:solidFill>
                <a:schemeClr val="bg1"/>
              </a:solidFill>
              <a:latin typeface="Verdana" panose="020B0604030504040204" pitchFamily="34" charset="0"/>
              <a:ea typeface="Verdana" panose="020B0604030504040204" pitchFamily="34" charset="0"/>
              <a:cs typeface="+mn-cs"/>
            </a:rPr>
            <a:t>1.4 Inversión</a:t>
          </a:r>
        </a:p>
      </dgm:t>
    </dgm:pt>
    <dgm:pt modelId="{6398E40D-471F-42A2-A7D6-E908D56074E9}" type="parTrans" cxnId="{2BEE66D4-9CC1-4CAD-AA4A-AD16EC6B1D1D}">
      <dgm:prSet/>
      <dgm:spPr>
        <a:ln>
          <a:solidFill>
            <a:schemeClr val="tx2"/>
          </a:solidFill>
        </a:ln>
      </dgm:spPr>
      <dgm:t>
        <a:bodyPr anchor="ctr"/>
        <a:lstStyle/>
        <a:p>
          <a:endParaRPr lang="es-CO" sz="1300" b="1">
            <a:solidFill>
              <a:schemeClr val="tx1"/>
            </a:solidFill>
            <a:latin typeface="+mj-lt"/>
          </a:endParaRPr>
        </a:p>
      </dgm:t>
    </dgm:pt>
    <dgm:pt modelId="{64D281EF-4589-41FC-BA17-79FCFCCE8BD3}" type="sibTrans" cxnId="{2BEE66D4-9CC1-4CAD-AA4A-AD16EC6B1D1D}">
      <dgm:prSet/>
      <dgm:spPr/>
      <dgm:t>
        <a:bodyPr/>
        <a:lstStyle/>
        <a:p>
          <a:endParaRPr lang="es-CO" sz="1300" b="1">
            <a:solidFill>
              <a:schemeClr val="tx1"/>
            </a:solidFill>
            <a:latin typeface="+mj-lt"/>
          </a:endParaRPr>
        </a:p>
      </dgm:t>
    </dgm:pt>
    <dgm:pt modelId="{CF0FBE52-B193-4A9F-8E1C-0B935DC98AD7}">
      <dgm:prSet phldrT="[Texto]" custT="1"/>
      <dgm:spPr>
        <a:solidFill>
          <a:srgbClr val="C49F5C"/>
        </a:solidFill>
        <a:ln w="38100" cap="flat" cmpd="sng" algn="ctr">
          <a:solidFill>
            <a:prstClr val="black">
              <a:alpha val="0"/>
            </a:prstClr>
          </a:solidFill>
          <a:prstDash val="solid"/>
        </a:ln>
        <a:effectLst>
          <a:outerShdw blurRad="40000" dist="20000" dir="5400000" rotWithShape="0">
            <a:srgbClr val="000000">
              <a:alpha val="38000"/>
            </a:srgbClr>
          </a:outerShdw>
        </a:effectLst>
      </dgm:spPr>
      <dgm:t>
        <a:bodyPr spcFirstLastPara="0" vert="horz" wrap="square" lIns="72000" tIns="11430" rIns="36000" bIns="11430" numCol="1" spcCol="1270" anchor="ctr" anchorCtr="0"/>
        <a:lstStyle/>
        <a:p>
          <a:pPr marL="0" lvl="0" indent="0" algn="l" defTabSz="711200">
            <a:lnSpc>
              <a:spcPct val="90000"/>
            </a:lnSpc>
            <a:spcBef>
              <a:spcPct val="0"/>
            </a:spcBef>
            <a:spcAft>
              <a:spcPct val="35000"/>
            </a:spcAft>
            <a:buNone/>
          </a:pPr>
          <a:r>
            <a:rPr lang="es-CO" sz="1300" b="1" kern="1200" dirty="0">
              <a:solidFill>
                <a:schemeClr val="bg1"/>
              </a:solidFill>
              <a:latin typeface="Verdana" panose="020B0604030504040204" pitchFamily="34" charset="0"/>
              <a:ea typeface="Verdana" panose="020B0604030504040204" pitchFamily="34" charset="0"/>
              <a:cs typeface="+mn-cs"/>
            </a:rPr>
            <a:t>2.1 Total MHCP</a:t>
          </a:r>
        </a:p>
      </dgm:t>
    </dgm:pt>
    <dgm:pt modelId="{C40EBCDC-2A93-4ADD-ABE7-6424B78DAFA0}" type="parTrans" cxnId="{467CB88C-5B4D-438A-B6E5-A7B16ACFB4EA}">
      <dgm:prSet/>
      <dgm:spPr>
        <a:ln>
          <a:solidFill>
            <a:schemeClr val="tx2"/>
          </a:solidFill>
        </a:ln>
      </dgm:spPr>
      <dgm:t>
        <a:bodyPr anchor="ctr"/>
        <a:lstStyle/>
        <a:p>
          <a:endParaRPr lang="es-CO" sz="1300" b="1">
            <a:solidFill>
              <a:schemeClr val="tx1"/>
            </a:solidFill>
            <a:latin typeface="+mj-lt"/>
          </a:endParaRPr>
        </a:p>
      </dgm:t>
    </dgm:pt>
    <dgm:pt modelId="{57CC0005-4C6A-408C-B28D-553AD6B85DD7}" type="sibTrans" cxnId="{467CB88C-5B4D-438A-B6E5-A7B16ACFB4EA}">
      <dgm:prSet/>
      <dgm:spPr/>
      <dgm:t>
        <a:bodyPr/>
        <a:lstStyle/>
        <a:p>
          <a:endParaRPr lang="es-CO" sz="1300" b="1">
            <a:solidFill>
              <a:schemeClr val="tx1"/>
            </a:solidFill>
            <a:latin typeface="+mj-lt"/>
          </a:endParaRPr>
        </a:p>
      </dgm:t>
    </dgm:pt>
    <dgm:pt modelId="{98A0AFE9-4505-4D81-BAA2-64F8A222CEAA}">
      <dgm:prSet phldrT="[Texto]" custT="1"/>
      <dgm:spPr>
        <a:solidFill>
          <a:srgbClr val="C49F5C"/>
        </a:solidFill>
        <a:ln w="38100" cap="flat" cmpd="sng" algn="ctr">
          <a:solidFill>
            <a:prstClr val="black">
              <a:alpha val="0"/>
            </a:prstClr>
          </a:solidFill>
          <a:prstDash val="solid"/>
        </a:ln>
        <a:effectLst>
          <a:outerShdw blurRad="40000" dist="20000" dir="5400000" rotWithShape="0">
            <a:srgbClr val="000000">
              <a:alpha val="38000"/>
            </a:srgbClr>
          </a:outerShdw>
        </a:effectLst>
      </dgm:spPr>
      <dgm:t>
        <a:bodyPr spcFirstLastPara="0" vert="horz" wrap="square" lIns="72000" tIns="11430" rIns="36000" bIns="11430" numCol="1" spcCol="1270" anchor="ctr" anchorCtr="0"/>
        <a:lstStyle/>
        <a:p>
          <a:pPr algn="l"/>
          <a:r>
            <a:rPr lang="es-CO" sz="1300" b="1" kern="1200" dirty="0">
              <a:solidFill>
                <a:schemeClr val="bg1"/>
              </a:solidFill>
              <a:latin typeface="Verdana" panose="020B0604030504040204" pitchFamily="34" charset="0"/>
              <a:ea typeface="Verdana" panose="020B0604030504040204" pitchFamily="34" charset="0"/>
              <a:cs typeface="+mn-cs"/>
            </a:rPr>
            <a:t>2.2</a:t>
          </a:r>
          <a:r>
            <a:rPr lang="es-CO" sz="1300" b="1" kern="1200" dirty="0">
              <a:solidFill>
                <a:schemeClr val="bg1"/>
              </a:solidFill>
              <a:latin typeface="Verdana" panose="020B0604030504040204" pitchFamily="34" charset="0"/>
              <a:ea typeface="Verdana" panose="020B0604030504040204" pitchFamily="34" charset="0"/>
            </a:rPr>
            <a:t> Inversión </a:t>
          </a:r>
        </a:p>
      </dgm:t>
    </dgm:pt>
    <dgm:pt modelId="{05883CBA-3032-40FF-A0CB-47FB7D5CC3A1}" type="parTrans" cxnId="{B03CCAD7-4187-4EE3-A122-E0760C3A1099}">
      <dgm:prSet/>
      <dgm:spPr/>
      <dgm:t>
        <a:bodyPr anchor="ctr"/>
        <a:lstStyle/>
        <a:p>
          <a:endParaRPr lang="es-CO" sz="1300" b="1">
            <a:solidFill>
              <a:schemeClr val="tx1"/>
            </a:solidFill>
            <a:latin typeface="+mj-lt"/>
          </a:endParaRPr>
        </a:p>
      </dgm:t>
    </dgm:pt>
    <dgm:pt modelId="{739CDFE0-A9FE-4A60-898B-91E580F376ED}" type="sibTrans" cxnId="{B03CCAD7-4187-4EE3-A122-E0760C3A1099}">
      <dgm:prSet/>
      <dgm:spPr/>
      <dgm:t>
        <a:bodyPr/>
        <a:lstStyle/>
        <a:p>
          <a:endParaRPr lang="es-CO" sz="1300" b="1">
            <a:solidFill>
              <a:schemeClr val="tx1"/>
            </a:solidFill>
            <a:latin typeface="+mj-lt"/>
          </a:endParaRPr>
        </a:p>
      </dgm:t>
    </dgm:pt>
    <dgm:pt modelId="{C2D7AA97-C2AE-413C-8180-5BCBABA24713}">
      <dgm:prSet phldrT="[Texto]" custT="1"/>
      <dgm:spPr>
        <a:solidFill>
          <a:srgbClr val="C49F5C"/>
        </a:solidFill>
        <a:ln w="38100" cap="flat" cmpd="sng" algn="ctr">
          <a:solidFill>
            <a:prstClr val="black">
              <a:alpha val="0"/>
            </a:prstClr>
          </a:solidFill>
          <a:prstDash val="solid"/>
        </a:ln>
        <a:effectLst>
          <a:outerShdw blurRad="40000" dist="20000" dir="5400000" rotWithShape="0">
            <a:srgbClr val="000000">
              <a:alpha val="38000"/>
            </a:srgbClr>
          </a:outerShdw>
        </a:effectLst>
      </dgm:spPr>
      <dgm:t>
        <a:bodyPr spcFirstLastPara="0" vert="horz" wrap="square" lIns="36000" tIns="11430" rIns="36000" bIns="11430" numCol="1" spcCol="1270" anchor="ctr" anchorCtr="0"/>
        <a:lstStyle/>
        <a:p>
          <a:pPr marL="0" lvl="0" indent="0" algn="l" defTabSz="711200">
            <a:lnSpc>
              <a:spcPct val="90000"/>
            </a:lnSpc>
            <a:spcBef>
              <a:spcPct val="0"/>
            </a:spcBef>
            <a:spcAft>
              <a:spcPct val="35000"/>
            </a:spcAft>
            <a:buNone/>
          </a:pPr>
          <a:r>
            <a:rPr lang="es-CO" sz="1200" b="1" kern="1200" dirty="0">
              <a:solidFill>
                <a:schemeClr val="bg1"/>
              </a:solidFill>
              <a:latin typeface="Verdana" panose="020B0604030504040204" pitchFamily="34" charset="0"/>
              <a:ea typeface="Verdana" panose="020B0604030504040204" pitchFamily="34" charset="0"/>
              <a:cs typeface="+mn-cs"/>
            </a:rPr>
            <a:t>2.3 Funcionamiento</a:t>
          </a:r>
        </a:p>
      </dgm:t>
    </dgm:pt>
    <dgm:pt modelId="{EF424234-C71E-4F16-9742-FEC9E734D6B0}" type="parTrans" cxnId="{5E65DF6C-D778-4EB1-908A-F67855DB5854}">
      <dgm:prSet/>
      <dgm:spPr>
        <a:ln>
          <a:solidFill>
            <a:schemeClr val="tx2"/>
          </a:solidFill>
        </a:ln>
      </dgm:spPr>
      <dgm:t>
        <a:bodyPr anchor="ctr"/>
        <a:lstStyle/>
        <a:p>
          <a:endParaRPr lang="es-CO" sz="1300" b="1">
            <a:solidFill>
              <a:schemeClr val="tx1"/>
            </a:solidFill>
            <a:latin typeface="+mj-lt"/>
          </a:endParaRPr>
        </a:p>
      </dgm:t>
    </dgm:pt>
    <dgm:pt modelId="{1EC73FAA-4FF6-434D-86D2-3003866FE55E}" type="sibTrans" cxnId="{5E65DF6C-D778-4EB1-908A-F67855DB5854}">
      <dgm:prSet/>
      <dgm:spPr/>
      <dgm:t>
        <a:bodyPr/>
        <a:lstStyle/>
        <a:p>
          <a:endParaRPr lang="es-CO" sz="1300" b="1">
            <a:solidFill>
              <a:schemeClr val="tx1"/>
            </a:solidFill>
            <a:latin typeface="+mj-lt"/>
          </a:endParaRPr>
        </a:p>
      </dgm:t>
    </dgm:pt>
    <dgm:pt modelId="{5B98FCF2-AD04-45BF-AC0F-76F4046B4BEE}">
      <dgm:prSet phldrT="[Texto]" custT="1"/>
      <dgm:spPr>
        <a:solidFill>
          <a:srgbClr val="CDAE75"/>
        </a:solidFill>
        <a:ln w="38100" cap="flat" cmpd="sng" algn="ctr">
          <a:solidFill>
            <a:prstClr val="black">
              <a:alpha val="0"/>
            </a:prstClr>
          </a:solidFill>
          <a:prstDash val="solid"/>
        </a:ln>
        <a:effectLst>
          <a:outerShdw blurRad="40000" dist="20000" dir="5400000" rotWithShape="0">
            <a:srgbClr val="000000">
              <a:alpha val="38000"/>
            </a:srgbClr>
          </a:outerShdw>
        </a:effectLst>
      </dgm:spPr>
      <dgm:t>
        <a:bodyPr spcFirstLastPara="0" vert="horz" wrap="square" lIns="72000" tIns="11430" rIns="36000" bIns="11430" numCol="1" spcCol="1270" anchor="ctr" anchorCtr="0"/>
        <a:lstStyle/>
        <a:p>
          <a:pPr marL="0" lvl="0" indent="0" algn="l" defTabSz="711200">
            <a:lnSpc>
              <a:spcPct val="90000"/>
            </a:lnSpc>
            <a:spcBef>
              <a:spcPct val="0"/>
            </a:spcBef>
            <a:spcAft>
              <a:spcPct val="35000"/>
            </a:spcAft>
            <a:buNone/>
          </a:pPr>
          <a:r>
            <a:rPr lang="es-CO" sz="1300" b="1" kern="1200" dirty="0">
              <a:solidFill>
                <a:schemeClr val="tx1"/>
              </a:solidFill>
              <a:latin typeface="Verdana" panose="020B0604030504040204" pitchFamily="34" charset="0"/>
              <a:ea typeface="Verdana" panose="020B0604030504040204" pitchFamily="34" charset="0"/>
              <a:cs typeface="+mn-cs"/>
            </a:rPr>
            <a:t>  </a:t>
          </a:r>
          <a:r>
            <a:rPr lang="es-CO" sz="1300" b="1" kern="1200" dirty="0">
              <a:solidFill>
                <a:schemeClr val="bg1"/>
              </a:solidFill>
              <a:latin typeface="Verdana" panose="020B0604030504040204" pitchFamily="34" charset="0"/>
              <a:ea typeface="Verdana" panose="020B0604030504040204" pitchFamily="34" charset="0"/>
              <a:cs typeface="+mn-cs"/>
            </a:rPr>
            <a:t>- Consolidado </a:t>
          </a:r>
        </a:p>
        <a:p>
          <a:pPr marL="0" lvl="0" indent="0" algn="l" defTabSz="711200">
            <a:lnSpc>
              <a:spcPct val="90000"/>
            </a:lnSpc>
            <a:spcBef>
              <a:spcPct val="0"/>
            </a:spcBef>
            <a:spcAft>
              <a:spcPct val="35000"/>
            </a:spcAft>
            <a:buNone/>
          </a:pPr>
          <a:r>
            <a:rPr lang="es-CO" sz="1300" b="1" kern="1200" dirty="0">
              <a:solidFill>
                <a:schemeClr val="bg1"/>
              </a:solidFill>
              <a:latin typeface="Verdana" panose="020B0604030504040204" pitchFamily="34" charset="0"/>
              <a:ea typeface="Verdana" panose="020B0604030504040204" pitchFamily="34" charset="0"/>
              <a:cs typeface="+mn-cs"/>
            </a:rPr>
            <a:t>  - Ejecución por Entidad</a:t>
          </a:r>
        </a:p>
      </dgm:t>
    </dgm:pt>
    <dgm:pt modelId="{EDAB728E-CBAC-4F0D-AE84-6B3948232DD3}" type="parTrans" cxnId="{348DF7B4-1CF7-4B84-8E42-6E4225F9809E}">
      <dgm:prSet/>
      <dgm:spPr>
        <a:ln>
          <a:solidFill>
            <a:schemeClr val="tx2"/>
          </a:solidFill>
        </a:ln>
      </dgm:spPr>
      <dgm:t>
        <a:bodyPr anchor="ctr"/>
        <a:lstStyle/>
        <a:p>
          <a:endParaRPr lang="es-CO" sz="1300" b="1">
            <a:solidFill>
              <a:schemeClr val="tx1"/>
            </a:solidFill>
            <a:latin typeface="+mj-lt"/>
          </a:endParaRPr>
        </a:p>
      </dgm:t>
    </dgm:pt>
    <dgm:pt modelId="{9AF6FA47-107F-4059-BEF4-6B53A20D2A03}" type="sibTrans" cxnId="{348DF7B4-1CF7-4B84-8E42-6E4225F9809E}">
      <dgm:prSet/>
      <dgm:spPr/>
      <dgm:t>
        <a:bodyPr/>
        <a:lstStyle/>
        <a:p>
          <a:endParaRPr lang="es-CO" sz="1300" b="1">
            <a:solidFill>
              <a:schemeClr val="tx1"/>
            </a:solidFill>
            <a:latin typeface="+mj-lt"/>
          </a:endParaRPr>
        </a:p>
      </dgm:t>
    </dgm:pt>
    <dgm:pt modelId="{E1C62128-D3A2-49FC-96F3-33EB2A648ED3}">
      <dgm:prSet phldrT="[Texto]" custT="1"/>
      <dgm:spPr>
        <a:solidFill>
          <a:srgbClr val="CDAE75"/>
        </a:solidFill>
        <a:ln w="38100" cap="flat" cmpd="sng" algn="ctr">
          <a:solidFill>
            <a:prstClr val="black">
              <a:alpha val="0"/>
            </a:prstClr>
          </a:solidFill>
          <a:prstDash val="solid"/>
        </a:ln>
        <a:effectLst>
          <a:outerShdw blurRad="40000" dist="20000" dir="5400000" rotWithShape="0">
            <a:srgbClr val="000000">
              <a:alpha val="38000"/>
            </a:srgbClr>
          </a:outerShdw>
        </a:effectLst>
      </dgm:spPr>
      <dgm:t>
        <a:bodyPr spcFirstLastPara="0" vert="horz" wrap="square" lIns="72000" tIns="11430" rIns="36000" bIns="11430" numCol="1" spcCol="1270" anchor="ctr" anchorCtr="0"/>
        <a:lstStyle/>
        <a:p>
          <a:pPr algn="l">
            <a:lnSpc>
              <a:spcPct val="100000"/>
            </a:lnSpc>
            <a:spcAft>
              <a:spcPts val="0"/>
            </a:spcAft>
          </a:pPr>
          <a:r>
            <a:rPr lang="es-CO" sz="1300" b="1" dirty="0">
              <a:solidFill>
                <a:schemeClr val="bg1"/>
              </a:solidFill>
              <a:latin typeface="+mj-lt"/>
            </a:rPr>
            <a:t>  - </a:t>
          </a:r>
          <a:r>
            <a:rPr lang="es-CO" sz="1300" b="1" dirty="0">
              <a:solidFill>
                <a:schemeClr val="bg1"/>
              </a:solidFill>
              <a:latin typeface="Verdana" panose="020B0604030504040204" pitchFamily="34" charset="0"/>
              <a:ea typeface="Verdana" panose="020B0604030504040204" pitchFamily="34" charset="0"/>
            </a:rPr>
            <a:t>Ejecución por Entidad</a:t>
          </a:r>
        </a:p>
      </dgm:t>
    </dgm:pt>
    <dgm:pt modelId="{A229BAAE-0BAD-42C0-9C0C-B8FB6EFC3FEB}" type="parTrans" cxnId="{8873DFB3-994C-4C3A-8470-34C1612416CB}">
      <dgm:prSet/>
      <dgm:spPr>
        <a:ln>
          <a:solidFill>
            <a:schemeClr val="tx2"/>
          </a:solidFill>
        </a:ln>
      </dgm:spPr>
      <dgm:t>
        <a:bodyPr anchor="ctr"/>
        <a:lstStyle/>
        <a:p>
          <a:endParaRPr lang="es-CO" sz="1300" b="1">
            <a:solidFill>
              <a:schemeClr val="tx1"/>
            </a:solidFill>
            <a:latin typeface="+mj-lt"/>
          </a:endParaRPr>
        </a:p>
      </dgm:t>
    </dgm:pt>
    <dgm:pt modelId="{58AE3244-20C2-4CFC-B8C9-F2A6CFF04226}" type="sibTrans" cxnId="{8873DFB3-994C-4C3A-8470-34C1612416CB}">
      <dgm:prSet/>
      <dgm:spPr/>
      <dgm:t>
        <a:bodyPr/>
        <a:lstStyle/>
        <a:p>
          <a:endParaRPr lang="es-CO" sz="1300" b="1">
            <a:solidFill>
              <a:schemeClr val="tx1"/>
            </a:solidFill>
            <a:latin typeface="+mj-lt"/>
          </a:endParaRPr>
        </a:p>
      </dgm:t>
    </dgm:pt>
    <dgm:pt modelId="{E3BDFA71-9010-4957-9736-9CECFB084A46}">
      <dgm:prSet phldrT="[Texto]" custT="1"/>
      <dgm:spPr>
        <a:solidFill>
          <a:srgbClr val="CDAE75"/>
        </a:solidFill>
        <a:ln w="38100" cap="flat" cmpd="sng" algn="ctr">
          <a:solidFill>
            <a:prstClr val="black">
              <a:alpha val="0"/>
            </a:prstClr>
          </a:solidFill>
          <a:prstDash val="solid"/>
        </a:ln>
        <a:effectLst>
          <a:outerShdw blurRad="40000" dist="20000" dir="5400000" rotWithShape="0">
            <a:srgbClr val="000000">
              <a:alpha val="38000"/>
            </a:srgbClr>
          </a:outerShdw>
        </a:effectLst>
      </dgm:spPr>
      <dgm:t>
        <a:bodyPr spcFirstLastPara="0" vert="horz" wrap="square" lIns="72000" tIns="11430" rIns="36000" bIns="11430" numCol="1" spcCol="1270" anchor="ctr" anchorCtr="0"/>
        <a:lstStyle/>
        <a:p>
          <a:pPr marL="0" lvl="0" indent="0" algn="l" defTabSz="711200">
            <a:lnSpc>
              <a:spcPct val="100000"/>
            </a:lnSpc>
            <a:spcBef>
              <a:spcPct val="0"/>
            </a:spcBef>
            <a:spcAft>
              <a:spcPts val="0"/>
            </a:spcAft>
            <a:buNone/>
          </a:pPr>
          <a:r>
            <a:rPr lang="es-CO" sz="1300" b="1" kern="1200" dirty="0">
              <a:solidFill>
                <a:schemeClr val="bg1"/>
              </a:solidFill>
              <a:latin typeface="+mj-lt"/>
              <a:ea typeface="+mn-ea"/>
              <a:cs typeface="+mn-cs"/>
            </a:rPr>
            <a:t>- </a:t>
          </a:r>
          <a:r>
            <a:rPr lang="es-CO" sz="1300" b="1" kern="1200" dirty="0">
              <a:solidFill>
                <a:schemeClr val="bg1"/>
              </a:solidFill>
              <a:latin typeface="Verdana" panose="020B0604030504040204" pitchFamily="34" charset="0"/>
              <a:ea typeface="Verdana" panose="020B0604030504040204" pitchFamily="34" charset="0"/>
              <a:cs typeface="+mn-cs"/>
            </a:rPr>
            <a:t>Consolidado Ejecución </a:t>
          </a:r>
        </a:p>
      </dgm:t>
    </dgm:pt>
    <dgm:pt modelId="{8C46C7D4-AD2A-462C-B912-484915D55DB3}" type="parTrans" cxnId="{7E6071C7-A65D-4776-A9A9-374FAB4D3571}">
      <dgm:prSet/>
      <dgm:spPr>
        <a:ln>
          <a:solidFill>
            <a:schemeClr val="tx2"/>
          </a:solidFill>
        </a:ln>
      </dgm:spPr>
      <dgm:t>
        <a:bodyPr anchor="ctr"/>
        <a:lstStyle/>
        <a:p>
          <a:endParaRPr lang="es-CO" sz="1300" b="1">
            <a:solidFill>
              <a:schemeClr val="tx1"/>
            </a:solidFill>
            <a:latin typeface="+mj-lt"/>
          </a:endParaRPr>
        </a:p>
      </dgm:t>
    </dgm:pt>
    <dgm:pt modelId="{08081AB7-2B9E-4B6B-BBD5-28E3C091F646}" type="sibTrans" cxnId="{7E6071C7-A65D-4776-A9A9-374FAB4D3571}">
      <dgm:prSet/>
      <dgm:spPr/>
      <dgm:t>
        <a:bodyPr/>
        <a:lstStyle/>
        <a:p>
          <a:endParaRPr lang="es-CO" sz="1300" b="1">
            <a:solidFill>
              <a:schemeClr val="tx1"/>
            </a:solidFill>
            <a:latin typeface="+mj-lt"/>
          </a:endParaRPr>
        </a:p>
      </dgm:t>
    </dgm:pt>
    <dgm:pt modelId="{1D80283A-6DE3-4882-BACF-37FF4A7EE7D6}">
      <dgm:prSet phldrT="[Texto]" custT="1"/>
      <dgm:spPr>
        <a:solidFill>
          <a:srgbClr val="CDAE75"/>
        </a:solidFill>
        <a:ln w="38100" cap="flat" cmpd="sng" algn="ctr">
          <a:solidFill>
            <a:prstClr val="black">
              <a:alpha val="0"/>
            </a:prstClr>
          </a:solidFill>
          <a:prstDash val="solid"/>
        </a:ln>
        <a:effectLst>
          <a:outerShdw blurRad="40000" dist="20000" dir="5400000" rotWithShape="0">
            <a:srgbClr val="000000">
              <a:alpha val="38000"/>
            </a:srgbClr>
          </a:outerShdw>
        </a:effectLst>
      </dgm:spPr>
      <dgm:t>
        <a:bodyPr spcFirstLastPara="0" vert="horz" wrap="square" lIns="72000" tIns="11430" rIns="36000" bIns="11430" numCol="1" spcCol="1270" anchor="ctr" anchorCtr="0"/>
        <a:lstStyle/>
        <a:p>
          <a:pPr marL="0" lvl="0" indent="0" algn="l" defTabSz="711200">
            <a:lnSpc>
              <a:spcPct val="100000"/>
            </a:lnSpc>
            <a:spcBef>
              <a:spcPct val="0"/>
            </a:spcBef>
            <a:spcAft>
              <a:spcPts val="0"/>
            </a:spcAft>
            <a:buNone/>
          </a:pPr>
          <a:r>
            <a:rPr lang="es-CO" sz="1200" b="1" kern="1200" dirty="0">
              <a:solidFill>
                <a:schemeClr val="bg1"/>
              </a:solidFill>
              <a:latin typeface="Verdana" panose="020B0604030504040204" pitchFamily="34" charset="0"/>
              <a:ea typeface="Verdana" panose="020B0604030504040204" pitchFamily="34" charset="0"/>
              <a:cs typeface="+mn-cs"/>
            </a:rPr>
            <a:t>- Proyectos Misionales </a:t>
          </a:r>
        </a:p>
        <a:p>
          <a:pPr marL="0" lvl="0" indent="0" algn="l" defTabSz="711200">
            <a:lnSpc>
              <a:spcPct val="100000"/>
            </a:lnSpc>
            <a:spcBef>
              <a:spcPct val="0"/>
            </a:spcBef>
            <a:spcAft>
              <a:spcPts val="0"/>
            </a:spcAft>
            <a:buNone/>
          </a:pPr>
          <a:r>
            <a:rPr lang="es-CO" sz="1200" b="1" kern="1200" dirty="0">
              <a:solidFill>
                <a:schemeClr val="bg1"/>
              </a:solidFill>
              <a:latin typeface="Verdana" panose="020B0604030504040204" pitchFamily="34" charset="0"/>
              <a:ea typeface="Verdana" panose="020B0604030504040204" pitchFamily="34" charset="0"/>
              <a:cs typeface="+mn-cs"/>
            </a:rPr>
            <a:t>- Proyectos de Transporte Masivo</a:t>
          </a:r>
        </a:p>
        <a:p>
          <a:pPr marL="0" lvl="0" indent="0" algn="l" defTabSz="711200">
            <a:lnSpc>
              <a:spcPct val="100000"/>
            </a:lnSpc>
            <a:spcBef>
              <a:spcPct val="0"/>
            </a:spcBef>
            <a:spcAft>
              <a:spcPts val="0"/>
            </a:spcAft>
            <a:buNone/>
          </a:pPr>
          <a:r>
            <a:rPr lang="es-CO" sz="1200" b="1" kern="1200" dirty="0">
              <a:solidFill>
                <a:schemeClr val="bg1"/>
              </a:solidFill>
              <a:latin typeface="Verdana" panose="020B0604030504040204" pitchFamily="34" charset="0"/>
              <a:ea typeface="Verdana" panose="020B0604030504040204" pitchFamily="34" charset="0"/>
              <a:cs typeface="+mn-cs"/>
            </a:rPr>
            <a:t>- Proyectos Estratégicos</a:t>
          </a:r>
        </a:p>
      </dgm:t>
    </dgm:pt>
    <dgm:pt modelId="{EF4EDE99-AC0D-400B-B559-4B6B57CB07E1}" type="parTrans" cxnId="{21B7772D-5348-4B90-BA93-FD617B5F09E9}">
      <dgm:prSet/>
      <dgm:spPr>
        <a:ln>
          <a:solidFill>
            <a:schemeClr val="tx2"/>
          </a:solidFill>
        </a:ln>
      </dgm:spPr>
      <dgm:t>
        <a:bodyPr anchor="ctr"/>
        <a:lstStyle/>
        <a:p>
          <a:endParaRPr lang="es-CO" sz="1300" b="1">
            <a:solidFill>
              <a:schemeClr val="tx1"/>
            </a:solidFill>
            <a:latin typeface="+mj-lt"/>
          </a:endParaRPr>
        </a:p>
      </dgm:t>
    </dgm:pt>
    <dgm:pt modelId="{C6CE1418-E119-4744-8343-C3D128B8BFEE}" type="sibTrans" cxnId="{21B7772D-5348-4B90-BA93-FD617B5F09E9}">
      <dgm:prSet/>
      <dgm:spPr/>
      <dgm:t>
        <a:bodyPr/>
        <a:lstStyle/>
        <a:p>
          <a:endParaRPr lang="es-CO" sz="1300" b="1">
            <a:solidFill>
              <a:schemeClr val="tx1"/>
            </a:solidFill>
            <a:latin typeface="+mj-lt"/>
          </a:endParaRPr>
        </a:p>
      </dgm:t>
    </dgm:pt>
    <dgm:pt modelId="{E1EA64A5-972C-466A-824D-4E0644E5AEAD}">
      <dgm:prSet phldrT="[Texto]" custT="1"/>
      <dgm:spPr>
        <a:solidFill>
          <a:srgbClr val="CDAE75"/>
        </a:solidFill>
        <a:ln w="38100" cap="flat" cmpd="sng" algn="ctr">
          <a:solidFill>
            <a:prstClr val="black">
              <a:alpha val="0"/>
            </a:prstClr>
          </a:solidFill>
          <a:prstDash val="solid"/>
        </a:ln>
        <a:effectLst>
          <a:outerShdw blurRad="40000" dist="20000" dir="5400000" rotWithShape="0">
            <a:srgbClr val="000000">
              <a:alpha val="38000"/>
            </a:srgbClr>
          </a:outerShdw>
        </a:effectLst>
      </dgm:spPr>
      <dgm:t>
        <a:bodyPr spcFirstLastPara="0" vert="horz" wrap="square" lIns="72000" tIns="11430" rIns="36000" bIns="11430" numCol="1" spcCol="1270" anchor="ctr" anchorCtr="0"/>
        <a:lstStyle/>
        <a:p>
          <a:pPr algn="l">
            <a:lnSpc>
              <a:spcPct val="100000"/>
            </a:lnSpc>
            <a:spcAft>
              <a:spcPts val="0"/>
            </a:spcAft>
          </a:pPr>
          <a:r>
            <a:rPr lang="es-CO" sz="1200" b="1" dirty="0">
              <a:solidFill>
                <a:schemeClr val="bg1"/>
              </a:solidFill>
              <a:latin typeface="Verdana" panose="020B0604030504040204" pitchFamily="34" charset="0"/>
              <a:ea typeface="Verdana" panose="020B0604030504040204" pitchFamily="34" charset="0"/>
            </a:rPr>
            <a:t>- Gastos de Personal y Adquisición de Bienes y Servicios</a:t>
          </a:r>
        </a:p>
        <a:p>
          <a:pPr algn="l">
            <a:lnSpc>
              <a:spcPct val="100000"/>
            </a:lnSpc>
            <a:spcAft>
              <a:spcPts val="0"/>
            </a:spcAft>
          </a:pPr>
          <a:r>
            <a:rPr lang="es-CO" sz="1200" b="1" dirty="0">
              <a:solidFill>
                <a:schemeClr val="bg1"/>
              </a:solidFill>
              <a:latin typeface="Verdana" panose="020B0604030504040204" pitchFamily="34" charset="0"/>
              <a:ea typeface="Verdana" panose="020B0604030504040204" pitchFamily="34" charset="0"/>
            </a:rPr>
            <a:t>- Transferencias corrientes</a:t>
          </a:r>
        </a:p>
        <a:p>
          <a:pPr algn="l">
            <a:lnSpc>
              <a:spcPct val="100000"/>
            </a:lnSpc>
            <a:spcAft>
              <a:spcPts val="0"/>
            </a:spcAft>
          </a:pPr>
          <a:r>
            <a:rPr lang="es-CO" sz="1200" b="1" dirty="0">
              <a:solidFill>
                <a:schemeClr val="bg1"/>
              </a:solidFill>
              <a:latin typeface="Verdana" panose="020B0604030504040204" pitchFamily="34" charset="0"/>
              <a:ea typeface="Verdana" panose="020B0604030504040204" pitchFamily="34" charset="0"/>
            </a:rPr>
            <a:t>- Transferencias de capital</a:t>
          </a:r>
        </a:p>
      </dgm:t>
    </dgm:pt>
    <dgm:pt modelId="{C406D370-B3DC-488F-BD58-F196F379EA9A}" type="parTrans" cxnId="{9B40513F-4137-40B3-A3A9-9C4C11236A4F}">
      <dgm:prSet/>
      <dgm:spPr>
        <a:ln>
          <a:solidFill>
            <a:schemeClr val="tx2"/>
          </a:solidFill>
        </a:ln>
      </dgm:spPr>
      <dgm:t>
        <a:bodyPr anchor="ctr"/>
        <a:lstStyle/>
        <a:p>
          <a:endParaRPr lang="es-CO" sz="1300" b="1">
            <a:solidFill>
              <a:schemeClr val="tx1"/>
            </a:solidFill>
            <a:latin typeface="+mj-lt"/>
          </a:endParaRPr>
        </a:p>
      </dgm:t>
    </dgm:pt>
    <dgm:pt modelId="{B906F918-DD00-4214-A4E3-EE5DC0D0F106}" type="sibTrans" cxnId="{9B40513F-4137-40B3-A3A9-9C4C11236A4F}">
      <dgm:prSet/>
      <dgm:spPr/>
      <dgm:t>
        <a:bodyPr/>
        <a:lstStyle/>
        <a:p>
          <a:endParaRPr lang="es-CO" sz="1300" b="1">
            <a:solidFill>
              <a:schemeClr val="tx1"/>
            </a:solidFill>
            <a:latin typeface="+mj-lt"/>
          </a:endParaRPr>
        </a:p>
      </dgm:t>
    </dgm:pt>
    <dgm:pt modelId="{8436260B-F3A8-4FA6-9C25-3DDF5B74660E}">
      <dgm:prSet phldrT="[Texto]" custT="1"/>
      <dgm:spPr>
        <a:solidFill>
          <a:srgbClr val="B18940"/>
        </a:solidFill>
        <a:ln>
          <a:solidFill>
            <a:schemeClr val="tx1">
              <a:alpha val="0"/>
            </a:schemeClr>
          </a:solidFill>
        </a:ln>
      </dgm:spPr>
      <dgm:t>
        <a:bodyPr lIns="72000" rIns="36000" anchor="ctr"/>
        <a:lstStyle/>
        <a:p>
          <a:pPr algn="ctr"/>
          <a:r>
            <a:rPr lang="es-CO" sz="1300" b="1" dirty="0">
              <a:ln cap="flat">
                <a:solidFill>
                  <a:schemeClr val="tx1">
                    <a:alpha val="0"/>
                  </a:schemeClr>
                </a:solidFill>
                <a:round/>
              </a:ln>
              <a:solidFill>
                <a:schemeClr val="bg1"/>
              </a:solidFill>
              <a:latin typeface="Verdana" panose="020B0604030504040204" pitchFamily="34" charset="0"/>
              <a:ea typeface="Verdana" panose="020B0604030504040204" pitchFamily="34" charset="0"/>
            </a:rPr>
            <a:t>Ejecución presupuestal Sector Hacienda</a:t>
          </a:r>
        </a:p>
      </dgm:t>
    </dgm:pt>
    <dgm:pt modelId="{3E7AB9E6-7381-4DC7-AA3A-CBCF4EA40CE0}" type="sibTrans" cxnId="{CDFEDBDF-0653-49A3-82A2-EA9EC473BEE0}">
      <dgm:prSet/>
      <dgm:spPr/>
      <dgm:t>
        <a:bodyPr/>
        <a:lstStyle/>
        <a:p>
          <a:endParaRPr lang="es-CO" sz="1300" b="1">
            <a:solidFill>
              <a:schemeClr val="tx1"/>
            </a:solidFill>
            <a:latin typeface="+mj-lt"/>
          </a:endParaRPr>
        </a:p>
      </dgm:t>
    </dgm:pt>
    <dgm:pt modelId="{21E1488D-B35A-4B1B-8BE4-B45923A0D0F0}" type="parTrans" cxnId="{CDFEDBDF-0653-49A3-82A2-EA9EC473BEE0}">
      <dgm:prSet/>
      <dgm:spPr/>
      <dgm:t>
        <a:bodyPr/>
        <a:lstStyle/>
        <a:p>
          <a:endParaRPr lang="es-CO" sz="1300" b="1">
            <a:solidFill>
              <a:schemeClr val="tx1"/>
            </a:solidFill>
            <a:latin typeface="+mj-lt"/>
          </a:endParaRPr>
        </a:p>
      </dgm:t>
    </dgm:pt>
    <dgm:pt modelId="{1F2B83F8-4A92-4494-A71F-28385DBA6BD4}">
      <dgm:prSet phldrT="[Texto]" custT="1"/>
      <dgm:spPr>
        <a:solidFill>
          <a:srgbClr val="C49F5C"/>
        </a:solidFill>
        <a:ln w="38100" cap="flat" cmpd="sng" algn="ctr">
          <a:solidFill>
            <a:prstClr val="black">
              <a:alpha val="0"/>
            </a:prstClr>
          </a:solidFill>
          <a:prstDash val="solid"/>
        </a:ln>
        <a:effectLst>
          <a:outerShdw blurRad="40000" dist="20000" dir="5400000" rotWithShape="0">
            <a:srgbClr val="000000">
              <a:alpha val="38000"/>
            </a:srgbClr>
          </a:outerShdw>
        </a:effectLst>
      </dgm:spPr>
      <dgm:t>
        <a:bodyPr spcFirstLastPara="0" vert="horz" wrap="square" lIns="72000" tIns="11430" rIns="36000" bIns="11430" numCol="1" spcCol="1270" anchor="ctr" anchorCtr="0"/>
        <a:lstStyle/>
        <a:p>
          <a:pPr marL="0" lvl="0" indent="0" algn="l" defTabSz="711200">
            <a:lnSpc>
              <a:spcPct val="90000"/>
            </a:lnSpc>
            <a:spcBef>
              <a:spcPct val="0"/>
            </a:spcBef>
            <a:spcAft>
              <a:spcPct val="35000"/>
            </a:spcAft>
            <a:buNone/>
          </a:pPr>
          <a:r>
            <a:rPr lang="es-CO" sz="1300" b="1" kern="1200" dirty="0">
              <a:solidFill>
                <a:schemeClr val="bg1"/>
              </a:solidFill>
              <a:latin typeface="+mj-lt"/>
              <a:ea typeface="+mn-ea"/>
              <a:cs typeface="+mn-cs"/>
            </a:rPr>
            <a:t> </a:t>
          </a:r>
          <a:r>
            <a:rPr lang="es-CO" sz="1300" b="1" kern="1200" dirty="0">
              <a:solidFill>
                <a:schemeClr val="bg1"/>
              </a:solidFill>
              <a:latin typeface="Verdana" panose="020B0604030504040204" pitchFamily="34" charset="0"/>
              <a:ea typeface="Verdana" panose="020B0604030504040204" pitchFamily="34" charset="0"/>
              <a:cs typeface="+mn-cs"/>
            </a:rPr>
            <a:t>1.3 Servicio de la Deuda Pública</a:t>
          </a:r>
        </a:p>
      </dgm:t>
    </dgm:pt>
    <dgm:pt modelId="{E060025A-9C8C-4F28-9107-25DF2A60836D}" type="parTrans" cxnId="{C0D2A958-C48A-4E97-A968-ADC8ACA1F1FF}">
      <dgm:prSet/>
      <dgm:spPr/>
      <dgm:t>
        <a:bodyPr/>
        <a:lstStyle/>
        <a:p>
          <a:endParaRPr lang="es-CO" sz="1300">
            <a:solidFill>
              <a:schemeClr val="tx1"/>
            </a:solidFill>
          </a:endParaRPr>
        </a:p>
      </dgm:t>
    </dgm:pt>
    <dgm:pt modelId="{05E11330-7EC5-4585-9329-97F86793604B}" type="sibTrans" cxnId="{C0D2A958-C48A-4E97-A968-ADC8ACA1F1FF}">
      <dgm:prSet/>
      <dgm:spPr/>
      <dgm:t>
        <a:bodyPr/>
        <a:lstStyle/>
        <a:p>
          <a:endParaRPr lang="es-CO" sz="1300">
            <a:solidFill>
              <a:schemeClr val="tx1"/>
            </a:solidFill>
          </a:endParaRPr>
        </a:p>
      </dgm:t>
    </dgm:pt>
    <dgm:pt modelId="{9209C152-1D3C-47E0-A412-F198FF781AB4}">
      <dgm:prSet phldrT="[Texto]" custT="1"/>
      <dgm:spPr>
        <a:solidFill>
          <a:srgbClr val="CDAE75"/>
        </a:solidFill>
        <a:ln w="38100" cap="flat" cmpd="sng" algn="ctr">
          <a:solidFill>
            <a:prstClr val="black">
              <a:alpha val="0"/>
            </a:prstClr>
          </a:solidFill>
          <a:prstDash val="solid"/>
        </a:ln>
        <a:effectLst>
          <a:outerShdw blurRad="40000" dist="20000" dir="5400000" rotWithShape="0">
            <a:srgbClr val="000000">
              <a:alpha val="38000"/>
            </a:srgbClr>
          </a:outerShdw>
        </a:effectLst>
      </dgm:spPr>
      <dgm:t>
        <a:bodyPr spcFirstLastPara="0" vert="horz" wrap="square" lIns="72000" tIns="11430" rIns="36000" bIns="11430" numCol="1" spcCol="1270" anchor="ctr" anchorCtr="0"/>
        <a:lstStyle/>
        <a:p>
          <a:pPr marL="0" lvl="0" indent="0" algn="l" defTabSz="711200">
            <a:lnSpc>
              <a:spcPct val="90000"/>
            </a:lnSpc>
            <a:spcBef>
              <a:spcPct val="0"/>
            </a:spcBef>
            <a:spcAft>
              <a:spcPct val="35000"/>
            </a:spcAft>
          </a:pPr>
          <a:r>
            <a:rPr lang="es-CO" sz="1300" b="1" kern="1200" dirty="0">
              <a:solidFill>
                <a:schemeClr val="tx1"/>
              </a:solidFill>
              <a:latin typeface="+mj-lt"/>
            </a:rPr>
            <a:t>  </a:t>
          </a:r>
          <a:r>
            <a:rPr lang="es-CO" sz="1300" b="1" kern="1200" dirty="0">
              <a:solidFill>
                <a:schemeClr val="bg1"/>
              </a:solidFill>
              <a:latin typeface="+mj-lt"/>
            </a:rPr>
            <a:t>- </a:t>
          </a:r>
          <a:r>
            <a:rPr lang="es-CO" sz="1300" b="1" kern="1200" dirty="0">
              <a:solidFill>
                <a:schemeClr val="bg1"/>
              </a:solidFill>
              <a:latin typeface="Verdana" panose="020B0604030504040204" pitchFamily="34" charset="0"/>
              <a:ea typeface="Verdana" panose="020B0604030504040204" pitchFamily="34" charset="0"/>
            </a:rPr>
            <a:t>Ejecución por Entidad</a:t>
          </a:r>
          <a:endParaRPr lang="es-CO" sz="1300" b="1" kern="1200" dirty="0">
            <a:solidFill>
              <a:schemeClr val="bg1"/>
            </a:solidFill>
            <a:latin typeface="Verdana" panose="020B0604030504040204" pitchFamily="34" charset="0"/>
            <a:ea typeface="Verdana" panose="020B0604030504040204" pitchFamily="34" charset="0"/>
            <a:cs typeface="+mn-cs"/>
          </a:endParaRPr>
        </a:p>
      </dgm:t>
    </dgm:pt>
    <dgm:pt modelId="{7E8397D2-ED2F-4243-9935-0A09BF356363}" type="parTrans" cxnId="{F567748A-8421-4D7D-96F1-76B4EEA53CEE}">
      <dgm:prSet/>
      <dgm:spPr/>
      <dgm:t>
        <a:bodyPr/>
        <a:lstStyle/>
        <a:p>
          <a:endParaRPr lang="es-CO" sz="1300">
            <a:solidFill>
              <a:schemeClr val="tx1"/>
            </a:solidFill>
          </a:endParaRPr>
        </a:p>
      </dgm:t>
    </dgm:pt>
    <dgm:pt modelId="{F5FBDDC8-107C-4699-830F-EDC13DE5DC48}" type="sibTrans" cxnId="{F567748A-8421-4D7D-96F1-76B4EEA53CEE}">
      <dgm:prSet/>
      <dgm:spPr/>
      <dgm:t>
        <a:bodyPr/>
        <a:lstStyle/>
        <a:p>
          <a:endParaRPr lang="es-CO" sz="1300">
            <a:solidFill>
              <a:schemeClr val="tx1"/>
            </a:solidFill>
          </a:endParaRPr>
        </a:p>
      </dgm:t>
    </dgm:pt>
    <dgm:pt modelId="{87588C7B-E1B8-4E05-AC0A-65DF18E21C43}">
      <dgm:prSet phldrT="[Texto]" custT="1"/>
      <dgm:spPr>
        <a:solidFill>
          <a:srgbClr val="CDAE75"/>
        </a:solidFill>
        <a:ln w="38100" cap="flat" cmpd="sng" algn="ctr">
          <a:solidFill>
            <a:prstClr val="black">
              <a:alpha val="0"/>
            </a:prstClr>
          </a:solidFill>
          <a:prstDash val="solid"/>
        </a:ln>
        <a:effectLst>
          <a:outerShdw blurRad="40000" dist="20000" dir="5400000" rotWithShape="0">
            <a:srgbClr val="000000">
              <a:alpha val="38000"/>
            </a:srgbClr>
          </a:outerShdw>
        </a:effectLst>
      </dgm:spPr>
      <dgm:t>
        <a:bodyPr spcFirstLastPara="0" vert="horz" wrap="square" lIns="72000" tIns="11430" rIns="36000" bIns="11430" numCol="1" spcCol="1270" anchor="ctr" anchorCtr="0"/>
        <a:lstStyle/>
        <a:p>
          <a:pPr marL="0" lvl="0" indent="0" algn="l" defTabSz="711200">
            <a:lnSpc>
              <a:spcPct val="90000"/>
            </a:lnSpc>
            <a:spcBef>
              <a:spcPct val="0"/>
            </a:spcBef>
            <a:spcAft>
              <a:spcPct val="35000"/>
            </a:spcAft>
            <a:buNone/>
          </a:pPr>
          <a:r>
            <a:rPr lang="es-CO" sz="1300" b="1" kern="1200" dirty="0">
              <a:solidFill>
                <a:schemeClr val="bg1"/>
              </a:solidFill>
              <a:latin typeface="+mj-lt"/>
              <a:ea typeface="+mn-ea"/>
              <a:cs typeface="+mn-cs"/>
            </a:rPr>
            <a:t>  - </a:t>
          </a:r>
          <a:r>
            <a:rPr lang="es-CO" sz="1300" b="1" kern="1200" dirty="0">
              <a:solidFill>
                <a:schemeClr val="bg1"/>
              </a:solidFill>
              <a:latin typeface="Verdana" panose="020B0604030504040204" pitchFamily="34" charset="0"/>
              <a:ea typeface="Verdana" panose="020B0604030504040204" pitchFamily="34" charset="0"/>
              <a:cs typeface="+mn-cs"/>
            </a:rPr>
            <a:t>Ejecución por Entidad</a:t>
          </a:r>
        </a:p>
      </dgm:t>
    </dgm:pt>
    <dgm:pt modelId="{4585B841-0CF8-4939-97F7-245E17DFECE7}" type="parTrans" cxnId="{AF76581C-9FF9-4C15-BF03-AB5308AA8BC5}">
      <dgm:prSet/>
      <dgm:spPr/>
      <dgm:t>
        <a:bodyPr/>
        <a:lstStyle/>
        <a:p>
          <a:endParaRPr lang="es-CO" sz="1300">
            <a:solidFill>
              <a:schemeClr val="tx1"/>
            </a:solidFill>
          </a:endParaRPr>
        </a:p>
      </dgm:t>
    </dgm:pt>
    <dgm:pt modelId="{BB8BC927-FBA1-4326-BCBC-A59E1F3CB321}" type="sibTrans" cxnId="{AF76581C-9FF9-4C15-BF03-AB5308AA8BC5}">
      <dgm:prSet/>
      <dgm:spPr/>
      <dgm:t>
        <a:bodyPr/>
        <a:lstStyle/>
        <a:p>
          <a:endParaRPr lang="es-CO" sz="1300">
            <a:solidFill>
              <a:schemeClr val="tx1"/>
            </a:solidFill>
          </a:endParaRPr>
        </a:p>
      </dgm:t>
    </dgm:pt>
    <dgm:pt modelId="{C61BB715-C99B-4666-BFC3-4903E0715875}" type="pres">
      <dgm:prSet presAssocID="{4716A65F-39C8-4D3E-A80F-490C44E9B268}" presName="hierChild1" presStyleCnt="0">
        <dgm:presLayoutVars>
          <dgm:orgChart val="1"/>
          <dgm:chPref val="1"/>
          <dgm:dir/>
          <dgm:animOne val="branch"/>
          <dgm:animLvl val="lvl"/>
          <dgm:resizeHandles/>
        </dgm:presLayoutVars>
      </dgm:prSet>
      <dgm:spPr/>
    </dgm:pt>
    <dgm:pt modelId="{E7A1953A-54C6-4BEA-8594-E2BA3203B4ED}" type="pres">
      <dgm:prSet presAssocID="{8436260B-F3A8-4FA6-9C25-3DDF5B74660E}" presName="hierRoot1" presStyleCnt="0">
        <dgm:presLayoutVars>
          <dgm:hierBranch val="init"/>
        </dgm:presLayoutVars>
      </dgm:prSet>
      <dgm:spPr/>
    </dgm:pt>
    <dgm:pt modelId="{19864495-A419-4916-8D2F-330FC06C0B27}" type="pres">
      <dgm:prSet presAssocID="{8436260B-F3A8-4FA6-9C25-3DDF5B74660E}" presName="rootComposite1" presStyleCnt="0"/>
      <dgm:spPr/>
    </dgm:pt>
    <dgm:pt modelId="{02E9672E-8D0B-4B2E-84B0-5AF58449DE08}" type="pres">
      <dgm:prSet presAssocID="{8436260B-F3A8-4FA6-9C25-3DDF5B74660E}" presName="rootText1" presStyleLbl="node0" presStyleIdx="0" presStyleCnt="1" custScaleX="107870" custScaleY="179527" custLinFactNeighborX="-4" custLinFactNeighborY="-23392">
        <dgm:presLayoutVars>
          <dgm:chPref val="3"/>
        </dgm:presLayoutVars>
      </dgm:prSet>
      <dgm:spPr/>
    </dgm:pt>
    <dgm:pt modelId="{EEFC93CB-F141-407F-B967-375D6D5DEAA3}" type="pres">
      <dgm:prSet presAssocID="{8436260B-F3A8-4FA6-9C25-3DDF5B74660E}" presName="rootConnector1" presStyleLbl="node1" presStyleIdx="0" presStyleCnt="0"/>
      <dgm:spPr/>
    </dgm:pt>
    <dgm:pt modelId="{2AB92D63-43BF-4212-A7A2-9B857C4B9606}" type="pres">
      <dgm:prSet presAssocID="{8436260B-F3A8-4FA6-9C25-3DDF5B74660E}" presName="hierChild2" presStyleCnt="0"/>
      <dgm:spPr/>
    </dgm:pt>
    <dgm:pt modelId="{FAB7E447-39B9-4BF0-B345-41D471F625E8}" type="pres">
      <dgm:prSet presAssocID="{83197660-D51C-4EA0-B451-E9610F4E32F0}" presName="Name64" presStyleLbl="parChTrans1D2" presStyleIdx="0" presStyleCnt="2"/>
      <dgm:spPr/>
    </dgm:pt>
    <dgm:pt modelId="{4A114C25-2341-4CAA-A273-DB7154A3A3ED}" type="pres">
      <dgm:prSet presAssocID="{E4E674A3-7D92-4589-912D-3B3D286B52AB}" presName="hierRoot2" presStyleCnt="0">
        <dgm:presLayoutVars>
          <dgm:hierBranch/>
        </dgm:presLayoutVars>
      </dgm:prSet>
      <dgm:spPr/>
    </dgm:pt>
    <dgm:pt modelId="{17FD2DE5-2AA4-4472-A07C-2ED63BFA8094}" type="pres">
      <dgm:prSet presAssocID="{E4E674A3-7D92-4589-912D-3B3D286B52AB}" presName="rootComposite" presStyleCnt="0"/>
      <dgm:spPr/>
    </dgm:pt>
    <dgm:pt modelId="{8E975517-6643-474F-AC0A-F303F9E52308}" type="pres">
      <dgm:prSet presAssocID="{E4E674A3-7D92-4589-912D-3B3D286B52AB}" presName="rootText" presStyleLbl="node2" presStyleIdx="0" presStyleCnt="2" custScaleY="137145" custLinFactNeighborX="-5476" custLinFactNeighborY="-36990">
        <dgm:presLayoutVars>
          <dgm:chPref val="3"/>
        </dgm:presLayoutVars>
      </dgm:prSet>
      <dgm:spPr>
        <a:xfrm>
          <a:off x="2003272" y="52900"/>
          <a:ext cx="1666342" cy="697018"/>
        </a:xfrm>
        <a:prstGeom prst="rect">
          <a:avLst/>
        </a:prstGeom>
      </dgm:spPr>
    </dgm:pt>
    <dgm:pt modelId="{6CF88B6A-7673-4DEA-ABCE-0EC1E878A3E2}" type="pres">
      <dgm:prSet presAssocID="{E4E674A3-7D92-4589-912D-3B3D286B52AB}" presName="rootConnector" presStyleLbl="node2" presStyleIdx="0" presStyleCnt="2"/>
      <dgm:spPr/>
    </dgm:pt>
    <dgm:pt modelId="{292CE788-3CDD-4B28-A85B-E71EE699BA6D}" type="pres">
      <dgm:prSet presAssocID="{E4E674A3-7D92-4589-912D-3B3D286B52AB}" presName="hierChild4" presStyleCnt="0"/>
      <dgm:spPr/>
    </dgm:pt>
    <dgm:pt modelId="{1BEA72AC-0C61-45FD-8FF9-169C055116CF}" type="pres">
      <dgm:prSet presAssocID="{D784EE81-F55E-49D2-B7EB-E61FEF750701}" presName="Name64" presStyleLbl="parChTrans1D3" presStyleIdx="0" presStyleCnt="7"/>
      <dgm:spPr/>
    </dgm:pt>
    <dgm:pt modelId="{C9291D0F-62A4-48CD-A282-A5679BAA8DEF}" type="pres">
      <dgm:prSet presAssocID="{BE808172-0D5F-4D30-9EDC-A4A5FDBB499F}" presName="hierRoot2" presStyleCnt="0">
        <dgm:presLayoutVars>
          <dgm:hierBranch val="init"/>
        </dgm:presLayoutVars>
      </dgm:prSet>
      <dgm:spPr/>
    </dgm:pt>
    <dgm:pt modelId="{360011EA-53A0-4DBD-8A9E-BA156557AAF4}" type="pres">
      <dgm:prSet presAssocID="{BE808172-0D5F-4D30-9EDC-A4A5FDBB499F}" presName="rootComposite" presStyleCnt="0"/>
      <dgm:spPr/>
    </dgm:pt>
    <dgm:pt modelId="{C25B2FEB-23B3-4B73-A8E6-B06410C33047}" type="pres">
      <dgm:prSet presAssocID="{BE808172-0D5F-4D30-9EDC-A4A5FDBB499F}" presName="rootText" presStyleLbl="node3" presStyleIdx="0" presStyleCnt="7" custScaleX="120385" custScaleY="71765" custLinFactNeighborX="-9720" custLinFactNeighborY="-13788">
        <dgm:presLayoutVars>
          <dgm:chPref val="3"/>
        </dgm:presLayoutVars>
      </dgm:prSet>
      <dgm:spPr>
        <a:xfrm>
          <a:off x="3846428" y="138392"/>
          <a:ext cx="1617950" cy="509951"/>
        </a:xfrm>
        <a:prstGeom prst="rect">
          <a:avLst/>
        </a:prstGeom>
      </dgm:spPr>
    </dgm:pt>
    <dgm:pt modelId="{56801C03-7CFC-41A2-AEC1-706D4ABDDF66}" type="pres">
      <dgm:prSet presAssocID="{BE808172-0D5F-4D30-9EDC-A4A5FDBB499F}" presName="rootConnector" presStyleLbl="node3" presStyleIdx="0" presStyleCnt="7"/>
      <dgm:spPr/>
    </dgm:pt>
    <dgm:pt modelId="{E4CBC38F-128F-40B8-9DA0-F6D66A433995}" type="pres">
      <dgm:prSet presAssocID="{BE808172-0D5F-4D30-9EDC-A4A5FDBB499F}" presName="hierChild4" presStyleCnt="0"/>
      <dgm:spPr/>
    </dgm:pt>
    <dgm:pt modelId="{AE90001F-5733-448D-9505-2EA139FD3853}" type="pres">
      <dgm:prSet presAssocID="{EDAB728E-CBAC-4F0D-AE84-6B3948232DD3}" presName="Name64" presStyleLbl="parChTrans1D4" presStyleIdx="0" presStyleCnt="7"/>
      <dgm:spPr/>
    </dgm:pt>
    <dgm:pt modelId="{9CED8CDC-B695-48CB-9195-EB00B6B46242}" type="pres">
      <dgm:prSet presAssocID="{5B98FCF2-AD04-45BF-AC0F-76F4046B4BEE}" presName="hierRoot2" presStyleCnt="0">
        <dgm:presLayoutVars>
          <dgm:hierBranch val="init"/>
        </dgm:presLayoutVars>
      </dgm:prSet>
      <dgm:spPr/>
    </dgm:pt>
    <dgm:pt modelId="{67C65BC2-4CA3-4FEF-A6E2-63C35830BF43}" type="pres">
      <dgm:prSet presAssocID="{5B98FCF2-AD04-45BF-AC0F-76F4046B4BEE}" presName="rootComposite" presStyleCnt="0"/>
      <dgm:spPr/>
    </dgm:pt>
    <dgm:pt modelId="{8A6535B4-E34A-4ADF-B401-6267B24AA7EA}" type="pres">
      <dgm:prSet presAssocID="{5B98FCF2-AD04-45BF-AC0F-76F4046B4BEE}" presName="rootText" presStyleLbl="node4" presStyleIdx="0" presStyleCnt="7" custScaleX="197330" custScaleY="107831" custLinFactNeighborX="-21294" custLinFactNeighborY="-21418">
        <dgm:presLayoutVars>
          <dgm:chPref val="3"/>
        </dgm:presLayoutVars>
      </dgm:prSet>
      <dgm:spPr>
        <a:xfrm>
          <a:off x="5540755" y="138392"/>
          <a:ext cx="3189336" cy="509951"/>
        </a:xfrm>
        <a:prstGeom prst="rect">
          <a:avLst/>
        </a:prstGeom>
      </dgm:spPr>
    </dgm:pt>
    <dgm:pt modelId="{00DB4E12-AFA4-45FE-8D72-D6A389D5BA18}" type="pres">
      <dgm:prSet presAssocID="{5B98FCF2-AD04-45BF-AC0F-76F4046B4BEE}" presName="rootConnector" presStyleLbl="node4" presStyleIdx="0" presStyleCnt="7"/>
      <dgm:spPr/>
    </dgm:pt>
    <dgm:pt modelId="{4576B62E-6067-4927-97E2-C378E540AB8B}" type="pres">
      <dgm:prSet presAssocID="{5B98FCF2-AD04-45BF-AC0F-76F4046B4BEE}" presName="hierChild4" presStyleCnt="0"/>
      <dgm:spPr/>
    </dgm:pt>
    <dgm:pt modelId="{C828D3B1-59D8-4F37-98EE-94342A56278F}" type="pres">
      <dgm:prSet presAssocID="{5B98FCF2-AD04-45BF-AC0F-76F4046B4BEE}" presName="hierChild5" presStyleCnt="0"/>
      <dgm:spPr/>
    </dgm:pt>
    <dgm:pt modelId="{E0937AFB-61A3-4999-A923-20530A22C303}" type="pres">
      <dgm:prSet presAssocID="{BE808172-0D5F-4D30-9EDC-A4A5FDBB499F}" presName="hierChild5" presStyleCnt="0"/>
      <dgm:spPr/>
    </dgm:pt>
    <dgm:pt modelId="{E2F02A37-24D8-4018-A14E-00EB30157DEC}" type="pres">
      <dgm:prSet presAssocID="{49C7A27D-129F-499C-B389-775D366F092C}" presName="Name64" presStyleLbl="parChTrans1D3" presStyleIdx="1" presStyleCnt="7"/>
      <dgm:spPr/>
    </dgm:pt>
    <dgm:pt modelId="{5AC2801E-D1F8-47B2-86E7-E0DE1D862667}" type="pres">
      <dgm:prSet presAssocID="{80ED49C7-935D-4201-834E-F779A019C0F1}" presName="hierRoot2" presStyleCnt="0">
        <dgm:presLayoutVars>
          <dgm:hierBranch val="init"/>
        </dgm:presLayoutVars>
      </dgm:prSet>
      <dgm:spPr/>
    </dgm:pt>
    <dgm:pt modelId="{D347BBC5-3E8E-4326-B8A0-EA9095BF4012}" type="pres">
      <dgm:prSet presAssocID="{80ED49C7-935D-4201-834E-F779A019C0F1}" presName="rootComposite" presStyleCnt="0"/>
      <dgm:spPr/>
    </dgm:pt>
    <dgm:pt modelId="{A24D0E92-6499-43B3-ACBE-7B17B3812067}" type="pres">
      <dgm:prSet presAssocID="{80ED49C7-935D-4201-834E-F779A019C0F1}" presName="rootText" presStyleLbl="node3" presStyleIdx="1" presStyleCnt="7" custScaleX="120385" custScaleY="71765" custLinFactNeighborX="-7583" custLinFactNeighborY="-38552">
        <dgm:presLayoutVars>
          <dgm:chPref val="3"/>
        </dgm:presLayoutVars>
      </dgm:prSet>
      <dgm:spPr>
        <a:xfrm>
          <a:off x="3846428" y="665272"/>
          <a:ext cx="1617950" cy="509951"/>
        </a:xfrm>
        <a:prstGeom prst="rect">
          <a:avLst/>
        </a:prstGeom>
      </dgm:spPr>
    </dgm:pt>
    <dgm:pt modelId="{A61CFF78-59F6-49D3-BFE0-6ADC6011976E}" type="pres">
      <dgm:prSet presAssocID="{80ED49C7-935D-4201-834E-F779A019C0F1}" presName="rootConnector" presStyleLbl="node3" presStyleIdx="1" presStyleCnt="7"/>
      <dgm:spPr/>
    </dgm:pt>
    <dgm:pt modelId="{0D2FD7C0-FAF7-41A8-9476-B3B29ED88259}" type="pres">
      <dgm:prSet presAssocID="{80ED49C7-935D-4201-834E-F779A019C0F1}" presName="hierChild4" presStyleCnt="0"/>
      <dgm:spPr/>
    </dgm:pt>
    <dgm:pt modelId="{D6F8956F-AE5B-4A3C-A748-1666047BB8A2}" type="pres">
      <dgm:prSet presAssocID="{4585B841-0CF8-4939-97F7-245E17DFECE7}" presName="Name64" presStyleLbl="parChTrans1D4" presStyleIdx="1" presStyleCnt="7"/>
      <dgm:spPr/>
    </dgm:pt>
    <dgm:pt modelId="{ABAC1D74-7D81-4224-B22A-DFC2BF9E3D40}" type="pres">
      <dgm:prSet presAssocID="{87588C7B-E1B8-4E05-AC0A-65DF18E21C43}" presName="hierRoot2" presStyleCnt="0">
        <dgm:presLayoutVars>
          <dgm:hierBranch val="init"/>
        </dgm:presLayoutVars>
      </dgm:prSet>
      <dgm:spPr/>
    </dgm:pt>
    <dgm:pt modelId="{D8A52D62-718F-4A30-BF56-541111E502B4}" type="pres">
      <dgm:prSet presAssocID="{87588C7B-E1B8-4E05-AC0A-65DF18E21C43}" presName="rootComposite" presStyleCnt="0"/>
      <dgm:spPr/>
    </dgm:pt>
    <dgm:pt modelId="{50FD7588-26B3-4FC6-96BB-4EAB56AD196C}" type="pres">
      <dgm:prSet presAssocID="{87588C7B-E1B8-4E05-AC0A-65DF18E21C43}" presName="rootText" presStyleLbl="node4" presStyleIdx="1" presStyleCnt="7" custScaleX="197330" custScaleY="71521" custLinFactNeighborX="-21517" custLinFactNeighborY="-37968">
        <dgm:presLayoutVars>
          <dgm:chPref val="3"/>
        </dgm:presLayoutVars>
      </dgm:prSet>
      <dgm:spPr/>
    </dgm:pt>
    <dgm:pt modelId="{F2E47E7D-44E0-461B-90FE-08C0B2864B0E}" type="pres">
      <dgm:prSet presAssocID="{87588C7B-E1B8-4E05-AC0A-65DF18E21C43}" presName="rootConnector" presStyleLbl="node4" presStyleIdx="1" presStyleCnt="7"/>
      <dgm:spPr/>
    </dgm:pt>
    <dgm:pt modelId="{AE08E48F-5301-44C7-B068-5F430DB5153B}" type="pres">
      <dgm:prSet presAssocID="{87588C7B-E1B8-4E05-AC0A-65DF18E21C43}" presName="hierChild4" presStyleCnt="0"/>
      <dgm:spPr/>
    </dgm:pt>
    <dgm:pt modelId="{5A461110-E756-426C-B98C-7D01B4DBE6BC}" type="pres">
      <dgm:prSet presAssocID="{87588C7B-E1B8-4E05-AC0A-65DF18E21C43}" presName="hierChild5" presStyleCnt="0"/>
      <dgm:spPr/>
    </dgm:pt>
    <dgm:pt modelId="{9EDE1F35-C2D8-412C-BEE7-D38F9EE67B40}" type="pres">
      <dgm:prSet presAssocID="{80ED49C7-935D-4201-834E-F779A019C0F1}" presName="hierChild5" presStyleCnt="0"/>
      <dgm:spPr/>
    </dgm:pt>
    <dgm:pt modelId="{47E134E2-9AE2-4BE0-9373-96F533CA89C4}" type="pres">
      <dgm:prSet presAssocID="{E060025A-9C8C-4F28-9107-25DF2A60836D}" presName="Name64" presStyleLbl="parChTrans1D3" presStyleIdx="2" presStyleCnt="7"/>
      <dgm:spPr/>
    </dgm:pt>
    <dgm:pt modelId="{187B51F5-714C-4E3A-B1B5-4B1F5D029478}" type="pres">
      <dgm:prSet presAssocID="{1F2B83F8-4A92-4494-A71F-28385DBA6BD4}" presName="hierRoot2" presStyleCnt="0">
        <dgm:presLayoutVars>
          <dgm:hierBranch val="init"/>
        </dgm:presLayoutVars>
      </dgm:prSet>
      <dgm:spPr/>
    </dgm:pt>
    <dgm:pt modelId="{CCD4B178-5BCB-493B-8845-2511B4BF9271}" type="pres">
      <dgm:prSet presAssocID="{1F2B83F8-4A92-4494-A71F-28385DBA6BD4}" presName="rootComposite" presStyleCnt="0"/>
      <dgm:spPr/>
    </dgm:pt>
    <dgm:pt modelId="{7E0B40C7-2050-45BC-9DE4-F0AEA153187E}" type="pres">
      <dgm:prSet presAssocID="{1F2B83F8-4A92-4494-A71F-28385DBA6BD4}" presName="rootText" presStyleLbl="node3" presStyleIdx="2" presStyleCnt="7" custScaleX="120371" custLinFactNeighborX="-7714" custLinFactNeighborY="-25312">
        <dgm:presLayoutVars>
          <dgm:chPref val="3"/>
        </dgm:presLayoutVars>
      </dgm:prSet>
      <dgm:spPr/>
    </dgm:pt>
    <dgm:pt modelId="{F683D9C1-2AA2-4896-B281-3EAD3607D643}" type="pres">
      <dgm:prSet presAssocID="{1F2B83F8-4A92-4494-A71F-28385DBA6BD4}" presName="rootConnector" presStyleLbl="node3" presStyleIdx="2" presStyleCnt="7"/>
      <dgm:spPr/>
    </dgm:pt>
    <dgm:pt modelId="{CEE5F43D-AB27-48A6-86E5-D747180B08BD}" type="pres">
      <dgm:prSet presAssocID="{1F2B83F8-4A92-4494-A71F-28385DBA6BD4}" presName="hierChild4" presStyleCnt="0"/>
      <dgm:spPr/>
    </dgm:pt>
    <dgm:pt modelId="{68D763BD-4C68-447B-918D-53DF8630AF88}" type="pres">
      <dgm:prSet presAssocID="{7E8397D2-ED2F-4243-9935-0A09BF356363}" presName="Name64" presStyleLbl="parChTrans1D4" presStyleIdx="2" presStyleCnt="7"/>
      <dgm:spPr/>
    </dgm:pt>
    <dgm:pt modelId="{47A73D9C-F7CB-4042-A791-0CA6597CF064}" type="pres">
      <dgm:prSet presAssocID="{9209C152-1D3C-47E0-A412-F198FF781AB4}" presName="hierRoot2" presStyleCnt="0">
        <dgm:presLayoutVars>
          <dgm:hierBranch val="init"/>
        </dgm:presLayoutVars>
      </dgm:prSet>
      <dgm:spPr/>
    </dgm:pt>
    <dgm:pt modelId="{8ABE3830-842D-4958-BF66-968FD4001395}" type="pres">
      <dgm:prSet presAssocID="{9209C152-1D3C-47E0-A412-F198FF781AB4}" presName="rootComposite" presStyleCnt="0"/>
      <dgm:spPr/>
    </dgm:pt>
    <dgm:pt modelId="{2C3E8FBB-6683-4EDD-BEC6-EB87F8BE6EB7}" type="pres">
      <dgm:prSet presAssocID="{9209C152-1D3C-47E0-A412-F198FF781AB4}" presName="rootText" presStyleLbl="node4" presStyleIdx="2" presStyleCnt="7" custScaleX="197330" custScaleY="71521" custLinFactNeighborX="-21499" custLinFactNeighborY="-17714">
        <dgm:presLayoutVars>
          <dgm:chPref val="3"/>
        </dgm:presLayoutVars>
      </dgm:prSet>
      <dgm:spPr/>
    </dgm:pt>
    <dgm:pt modelId="{57BF5550-302B-4DF9-892B-C6C9A0EC85B1}" type="pres">
      <dgm:prSet presAssocID="{9209C152-1D3C-47E0-A412-F198FF781AB4}" presName="rootConnector" presStyleLbl="node4" presStyleIdx="2" presStyleCnt="7"/>
      <dgm:spPr/>
    </dgm:pt>
    <dgm:pt modelId="{2BB0CE11-AA14-4CC4-BF00-55D501ED0786}" type="pres">
      <dgm:prSet presAssocID="{9209C152-1D3C-47E0-A412-F198FF781AB4}" presName="hierChild4" presStyleCnt="0"/>
      <dgm:spPr/>
    </dgm:pt>
    <dgm:pt modelId="{3AC6D46E-84DE-4E56-BED5-620A4A796592}" type="pres">
      <dgm:prSet presAssocID="{9209C152-1D3C-47E0-A412-F198FF781AB4}" presName="hierChild5" presStyleCnt="0"/>
      <dgm:spPr/>
    </dgm:pt>
    <dgm:pt modelId="{8ACE2B5A-ED79-4F34-846E-CCEBC5854263}" type="pres">
      <dgm:prSet presAssocID="{1F2B83F8-4A92-4494-A71F-28385DBA6BD4}" presName="hierChild5" presStyleCnt="0"/>
      <dgm:spPr/>
    </dgm:pt>
    <dgm:pt modelId="{B40FF35D-22C1-4697-997F-3FACECEAFEC3}" type="pres">
      <dgm:prSet presAssocID="{6398E40D-471F-42A2-A7D6-E908D56074E9}" presName="Name64" presStyleLbl="parChTrans1D3" presStyleIdx="3" presStyleCnt="7"/>
      <dgm:spPr/>
    </dgm:pt>
    <dgm:pt modelId="{1332145C-BEFD-4F69-80C8-419FF97FC373}" type="pres">
      <dgm:prSet presAssocID="{5B0F4309-0308-42C3-8409-99A91980ABCA}" presName="hierRoot2" presStyleCnt="0">
        <dgm:presLayoutVars>
          <dgm:hierBranch val="init"/>
        </dgm:presLayoutVars>
      </dgm:prSet>
      <dgm:spPr/>
    </dgm:pt>
    <dgm:pt modelId="{DBFFD6A8-6B6C-4625-A49E-1966EB35D23D}" type="pres">
      <dgm:prSet presAssocID="{5B0F4309-0308-42C3-8409-99A91980ABCA}" presName="rootComposite" presStyleCnt="0"/>
      <dgm:spPr/>
    </dgm:pt>
    <dgm:pt modelId="{6F488B1C-DAF4-4B1D-9AC3-9C8B03A1F8B2}" type="pres">
      <dgm:prSet presAssocID="{5B0F4309-0308-42C3-8409-99A91980ABCA}" presName="rootText" presStyleLbl="node3" presStyleIdx="3" presStyleCnt="7" custScaleX="120371" custScaleY="71887" custLinFactNeighborX="-7807" custLinFactNeighborY="-34299">
        <dgm:presLayoutVars>
          <dgm:chPref val="3"/>
        </dgm:presLayoutVars>
      </dgm:prSet>
      <dgm:spPr>
        <a:xfrm>
          <a:off x="3846428" y="1185104"/>
          <a:ext cx="1617950" cy="509951"/>
        </a:xfrm>
        <a:prstGeom prst="rect">
          <a:avLst/>
        </a:prstGeom>
      </dgm:spPr>
    </dgm:pt>
    <dgm:pt modelId="{A6AE7FD4-DBD2-4A16-98BD-451697D5EEC7}" type="pres">
      <dgm:prSet presAssocID="{5B0F4309-0308-42C3-8409-99A91980ABCA}" presName="rootConnector" presStyleLbl="node3" presStyleIdx="3" presStyleCnt="7"/>
      <dgm:spPr/>
    </dgm:pt>
    <dgm:pt modelId="{3D044D0C-E370-40FC-A587-79ABA21ED5A1}" type="pres">
      <dgm:prSet presAssocID="{5B0F4309-0308-42C3-8409-99A91980ABCA}" presName="hierChild4" presStyleCnt="0"/>
      <dgm:spPr/>
    </dgm:pt>
    <dgm:pt modelId="{7727E65F-6905-43CE-9777-0F08B4C6324F}" type="pres">
      <dgm:prSet presAssocID="{A229BAAE-0BAD-42C0-9C0C-B8FB6EFC3FEB}" presName="Name64" presStyleLbl="parChTrans1D4" presStyleIdx="3" presStyleCnt="7"/>
      <dgm:spPr/>
    </dgm:pt>
    <dgm:pt modelId="{059F2339-F21C-4AC8-91DF-65F9540E4BC5}" type="pres">
      <dgm:prSet presAssocID="{E1C62128-D3A2-49FC-96F3-33EB2A648ED3}" presName="hierRoot2" presStyleCnt="0">
        <dgm:presLayoutVars>
          <dgm:hierBranch val="init"/>
        </dgm:presLayoutVars>
      </dgm:prSet>
      <dgm:spPr/>
    </dgm:pt>
    <dgm:pt modelId="{F9748FED-AFFF-4FCC-916F-493D25E15FC6}" type="pres">
      <dgm:prSet presAssocID="{E1C62128-D3A2-49FC-96F3-33EB2A648ED3}" presName="rootComposite" presStyleCnt="0"/>
      <dgm:spPr/>
    </dgm:pt>
    <dgm:pt modelId="{5FA4F41C-7A55-41C0-B2CF-D8D6E42F47A3}" type="pres">
      <dgm:prSet presAssocID="{E1C62128-D3A2-49FC-96F3-33EB2A648ED3}" presName="rootText" presStyleLbl="node4" presStyleIdx="3" presStyleCnt="7" custScaleX="196325" custScaleY="71521" custLinFactNeighborX="-19347" custLinFactNeighborY="-35558">
        <dgm:presLayoutVars>
          <dgm:chPref val="3"/>
        </dgm:presLayoutVars>
      </dgm:prSet>
      <dgm:spPr>
        <a:xfrm>
          <a:off x="5540755" y="1185104"/>
          <a:ext cx="3184437" cy="509951"/>
        </a:xfrm>
        <a:prstGeom prst="rect">
          <a:avLst/>
        </a:prstGeom>
      </dgm:spPr>
    </dgm:pt>
    <dgm:pt modelId="{1715A3A1-2EC2-4846-A3A8-7A824FCD0AAA}" type="pres">
      <dgm:prSet presAssocID="{E1C62128-D3A2-49FC-96F3-33EB2A648ED3}" presName="rootConnector" presStyleLbl="node4" presStyleIdx="3" presStyleCnt="7"/>
      <dgm:spPr/>
    </dgm:pt>
    <dgm:pt modelId="{2778052D-DB33-46AB-9B7C-FCC13E870FF4}" type="pres">
      <dgm:prSet presAssocID="{E1C62128-D3A2-49FC-96F3-33EB2A648ED3}" presName="hierChild4" presStyleCnt="0"/>
      <dgm:spPr/>
    </dgm:pt>
    <dgm:pt modelId="{064B6CEF-94C7-4F5F-B4C6-DAFD989DFC1B}" type="pres">
      <dgm:prSet presAssocID="{E1C62128-D3A2-49FC-96F3-33EB2A648ED3}" presName="hierChild5" presStyleCnt="0"/>
      <dgm:spPr/>
    </dgm:pt>
    <dgm:pt modelId="{652A5F26-D3C5-4357-8B9C-548ABE0F2204}" type="pres">
      <dgm:prSet presAssocID="{5B0F4309-0308-42C3-8409-99A91980ABCA}" presName="hierChild5" presStyleCnt="0"/>
      <dgm:spPr/>
    </dgm:pt>
    <dgm:pt modelId="{F22CB797-309C-4FDD-A6F0-07110A32482A}" type="pres">
      <dgm:prSet presAssocID="{E4E674A3-7D92-4589-912D-3B3D286B52AB}" presName="hierChild5" presStyleCnt="0"/>
      <dgm:spPr/>
    </dgm:pt>
    <dgm:pt modelId="{18ABD392-DBB5-4FF0-AF35-37E74E117F5F}" type="pres">
      <dgm:prSet presAssocID="{5BBDD36D-74FE-4974-917E-D9E41E19852A}" presName="Name64" presStyleLbl="parChTrans1D2" presStyleIdx="1" presStyleCnt="2"/>
      <dgm:spPr/>
    </dgm:pt>
    <dgm:pt modelId="{DC4426E1-47C2-48F2-9009-A45FDC7B8EAC}" type="pres">
      <dgm:prSet presAssocID="{EFA37E6A-C0E9-4129-965F-3D03E1970213}" presName="hierRoot2" presStyleCnt="0">
        <dgm:presLayoutVars>
          <dgm:hierBranch val="init"/>
        </dgm:presLayoutVars>
      </dgm:prSet>
      <dgm:spPr/>
    </dgm:pt>
    <dgm:pt modelId="{8F36C9E5-119C-488E-860D-EA1E8E617C97}" type="pres">
      <dgm:prSet presAssocID="{EFA37E6A-C0E9-4129-965F-3D03E1970213}" presName="rootComposite" presStyleCnt="0"/>
      <dgm:spPr/>
    </dgm:pt>
    <dgm:pt modelId="{16EA3416-360A-4B25-848F-78CCD669FB12}" type="pres">
      <dgm:prSet presAssocID="{EFA37E6A-C0E9-4129-965F-3D03E1970213}" presName="rootText" presStyleLbl="node2" presStyleIdx="1" presStyleCnt="2" custScaleX="99477" custScaleY="208861" custLinFactNeighborX="-5489" custLinFactNeighborY="-28737">
        <dgm:presLayoutVars>
          <dgm:chPref val="3"/>
        </dgm:presLayoutVars>
      </dgm:prSet>
      <dgm:spPr>
        <a:xfrm>
          <a:off x="2018403" y="2972202"/>
          <a:ext cx="1666342" cy="1061503"/>
        </a:xfrm>
        <a:prstGeom prst="rect">
          <a:avLst/>
        </a:prstGeom>
      </dgm:spPr>
    </dgm:pt>
    <dgm:pt modelId="{C6ED7C4F-D937-4E41-9F72-F863B507DEB4}" type="pres">
      <dgm:prSet presAssocID="{EFA37E6A-C0E9-4129-965F-3D03E1970213}" presName="rootConnector" presStyleLbl="node2" presStyleIdx="1" presStyleCnt="2"/>
      <dgm:spPr/>
    </dgm:pt>
    <dgm:pt modelId="{A0B160FB-1F4B-4C0B-8AFC-A67D3DA22B95}" type="pres">
      <dgm:prSet presAssocID="{EFA37E6A-C0E9-4129-965F-3D03E1970213}" presName="hierChild4" presStyleCnt="0"/>
      <dgm:spPr/>
    </dgm:pt>
    <dgm:pt modelId="{D605BC5D-B1F6-4A9A-AC0B-BAF9CFF26A1D}" type="pres">
      <dgm:prSet presAssocID="{C40EBCDC-2A93-4ADD-ABE7-6424B78DAFA0}" presName="Name64" presStyleLbl="parChTrans1D3" presStyleIdx="4" presStyleCnt="7"/>
      <dgm:spPr/>
    </dgm:pt>
    <dgm:pt modelId="{A1855E81-82A8-4540-98D7-C107BEAADEBB}" type="pres">
      <dgm:prSet presAssocID="{CF0FBE52-B193-4A9F-8E1C-0B935DC98AD7}" presName="hierRoot2" presStyleCnt="0">
        <dgm:presLayoutVars>
          <dgm:hierBranch val="init"/>
        </dgm:presLayoutVars>
      </dgm:prSet>
      <dgm:spPr/>
    </dgm:pt>
    <dgm:pt modelId="{FF73D6F6-17E5-4C70-A955-6664A25BBEE3}" type="pres">
      <dgm:prSet presAssocID="{CF0FBE52-B193-4A9F-8E1C-0B935DC98AD7}" presName="rootComposite" presStyleCnt="0"/>
      <dgm:spPr/>
    </dgm:pt>
    <dgm:pt modelId="{8A9546EA-9445-45AE-BDB6-FFC6E7FC3AC0}" type="pres">
      <dgm:prSet presAssocID="{CF0FBE52-B193-4A9F-8E1C-0B935DC98AD7}" presName="rootText" presStyleLbl="node3" presStyleIdx="4" presStyleCnt="7" custScaleX="120371" custScaleY="71887" custLinFactNeighborX="-8888" custLinFactNeighborY="12676">
        <dgm:presLayoutVars>
          <dgm:chPref val="3"/>
        </dgm:presLayoutVars>
      </dgm:prSet>
      <dgm:spPr>
        <a:xfrm>
          <a:off x="3837684" y="2261151"/>
          <a:ext cx="1512215" cy="509951"/>
        </a:xfrm>
        <a:prstGeom prst="rect">
          <a:avLst/>
        </a:prstGeom>
      </dgm:spPr>
    </dgm:pt>
    <dgm:pt modelId="{95ABE6E3-E432-420F-BF2A-7A320554CF55}" type="pres">
      <dgm:prSet presAssocID="{CF0FBE52-B193-4A9F-8E1C-0B935DC98AD7}" presName="rootConnector" presStyleLbl="node3" presStyleIdx="4" presStyleCnt="7"/>
      <dgm:spPr/>
    </dgm:pt>
    <dgm:pt modelId="{78EA0800-C621-4C75-8D73-D876A6D54B73}" type="pres">
      <dgm:prSet presAssocID="{CF0FBE52-B193-4A9F-8E1C-0B935DC98AD7}" presName="hierChild4" presStyleCnt="0"/>
      <dgm:spPr/>
    </dgm:pt>
    <dgm:pt modelId="{971FA0F9-5E19-451D-B222-20D243E0D882}" type="pres">
      <dgm:prSet presAssocID="{8C46C7D4-AD2A-462C-B912-484915D55DB3}" presName="Name64" presStyleLbl="parChTrans1D4" presStyleIdx="4" presStyleCnt="7"/>
      <dgm:spPr/>
    </dgm:pt>
    <dgm:pt modelId="{4FF36F73-5E85-4954-8FB4-0F3B05ABBE5A}" type="pres">
      <dgm:prSet presAssocID="{E3BDFA71-9010-4957-9736-9CECFB084A46}" presName="hierRoot2" presStyleCnt="0">
        <dgm:presLayoutVars>
          <dgm:hierBranch val="init"/>
        </dgm:presLayoutVars>
      </dgm:prSet>
      <dgm:spPr/>
    </dgm:pt>
    <dgm:pt modelId="{D40DFA16-9B71-4D67-B67F-8CD2BDD4B222}" type="pres">
      <dgm:prSet presAssocID="{E3BDFA71-9010-4957-9736-9CECFB084A46}" presName="rootComposite" presStyleCnt="0"/>
      <dgm:spPr/>
    </dgm:pt>
    <dgm:pt modelId="{A91C93B9-DAC1-4D9F-9A1D-0E1293A81B18}" type="pres">
      <dgm:prSet presAssocID="{E3BDFA71-9010-4957-9736-9CECFB084A46}" presName="rootText" presStyleLbl="node4" presStyleIdx="4" presStyleCnt="7" custScaleX="196325" custScaleY="77437" custLinFactNeighborX="-20613" custLinFactNeighborY="11340">
        <dgm:presLayoutVars>
          <dgm:chPref val="3"/>
        </dgm:presLayoutVars>
      </dgm:prSet>
      <dgm:spPr>
        <a:xfrm>
          <a:off x="5426275" y="2261151"/>
          <a:ext cx="3387900" cy="509951"/>
        </a:xfrm>
        <a:prstGeom prst="rect">
          <a:avLst/>
        </a:prstGeom>
      </dgm:spPr>
    </dgm:pt>
    <dgm:pt modelId="{85E07078-0799-4AA4-9232-D6017F171C21}" type="pres">
      <dgm:prSet presAssocID="{E3BDFA71-9010-4957-9736-9CECFB084A46}" presName="rootConnector" presStyleLbl="node4" presStyleIdx="4" presStyleCnt="7"/>
      <dgm:spPr/>
    </dgm:pt>
    <dgm:pt modelId="{069503AC-F80B-476B-A880-3D43844EAE9E}" type="pres">
      <dgm:prSet presAssocID="{E3BDFA71-9010-4957-9736-9CECFB084A46}" presName="hierChild4" presStyleCnt="0"/>
      <dgm:spPr/>
    </dgm:pt>
    <dgm:pt modelId="{5CBA0770-688C-48BD-B311-CB40EA4DB5B6}" type="pres">
      <dgm:prSet presAssocID="{E3BDFA71-9010-4957-9736-9CECFB084A46}" presName="hierChild5" presStyleCnt="0"/>
      <dgm:spPr/>
    </dgm:pt>
    <dgm:pt modelId="{8A9C4F09-57B0-43DE-B200-3CE65F1E7462}" type="pres">
      <dgm:prSet presAssocID="{CF0FBE52-B193-4A9F-8E1C-0B935DC98AD7}" presName="hierChild5" presStyleCnt="0"/>
      <dgm:spPr/>
    </dgm:pt>
    <dgm:pt modelId="{92587B08-1E29-43EA-9357-438DCB1CD67C}" type="pres">
      <dgm:prSet presAssocID="{05883CBA-3032-40FF-A0CB-47FB7D5CC3A1}" presName="Name64" presStyleLbl="parChTrans1D3" presStyleIdx="5" presStyleCnt="7"/>
      <dgm:spPr/>
    </dgm:pt>
    <dgm:pt modelId="{BF186943-540B-4DD0-B53A-CB02F0394C2C}" type="pres">
      <dgm:prSet presAssocID="{98A0AFE9-4505-4D81-BAA2-64F8A222CEAA}" presName="hierRoot2" presStyleCnt="0">
        <dgm:presLayoutVars>
          <dgm:hierBranch val="init"/>
        </dgm:presLayoutVars>
      </dgm:prSet>
      <dgm:spPr/>
    </dgm:pt>
    <dgm:pt modelId="{EC326628-A43D-4A75-B0A0-9C9B4D35D707}" type="pres">
      <dgm:prSet presAssocID="{98A0AFE9-4505-4D81-BAA2-64F8A222CEAA}" presName="rootComposite" presStyleCnt="0"/>
      <dgm:spPr/>
    </dgm:pt>
    <dgm:pt modelId="{80EE6BEB-C3DE-4B7F-B0AC-601AF23DF208}" type="pres">
      <dgm:prSet presAssocID="{98A0AFE9-4505-4D81-BAA2-64F8A222CEAA}" presName="rootText" presStyleLbl="node3" presStyleIdx="5" presStyleCnt="7" custScaleX="120371" custScaleY="71887" custLinFactNeighborX="-8888" custLinFactNeighborY="1838">
        <dgm:presLayoutVars>
          <dgm:chPref val="3"/>
        </dgm:presLayoutVars>
      </dgm:prSet>
      <dgm:spPr>
        <a:xfrm>
          <a:off x="3837684" y="2923867"/>
          <a:ext cx="1512215" cy="889110"/>
        </a:xfrm>
        <a:prstGeom prst="rect">
          <a:avLst/>
        </a:prstGeom>
      </dgm:spPr>
    </dgm:pt>
    <dgm:pt modelId="{99854C0B-91AC-4769-8CC0-F9EEC1D54A7B}" type="pres">
      <dgm:prSet presAssocID="{98A0AFE9-4505-4D81-BAA2-64F8A222CEAA}" presName="rootConnector" presStyleLbl="node3" presStyleIdx="5" presStyleCnt="7"/>
      <dgm:spPr/>
    </dgm:pt>
    <dgm:pt modelId="{0EB5A492-A3FD-497A-AD61-75312EC0D2CD}" type="pres">
      <dgm:prSet presAssocID="{98A0AFE9-4505-4D81-BAA2-64F8A222CEAA}" presName="hierChild4" presStyleCnt="0"/>
      <dgm:spPr/>
    </dgm:pt>
    <dgm:pt modelId="{3A1A9DA9-8326-48FD-8D6B-5073D15A9909}" type="pres">
      <dgm:prSet presAssocID="{EF4EDE99-AC0D-400B-B559-4B6B57CB07E1}" presName="Name64" presStyleLbl="parChTrans1D4" presStyleIdx="5" presStyleCnt="7"/>
      <dgm:spPr/>
    </dgm:pt>
    <dgm:pt modelId="{DBFF9BCA-9BC4-4BC9-82CB-ECE553934D0C}" type="pres">
      <dgm:prSet presAssocID="{1D80283A-6DE3-4882-BACF-37FF4A7EE7D6}" presName="hierRoot2" presStyleCnt="0">
        <dgm:presLayoutVars>
          <dgm:hierBranch val="init"/>
        </dgm:presLayoutVars>
      </dgm:prSet>
      <dgm:spPr/>
    </dgm:pt>
    <dgm:pt modelId="{D79E4C55-57F2-4711-BC5B-FADC174618AA}" type="pres">
      <dgm:prSet presAssocID="{1D80283A-6DE3-4882-BACF-37FF4A7EE7D6}" presName="rootComposite" presStyleCnt="0"/>
      <dgm:spPr/>
    </dgm:pt>
    <dgm:pt modelId="{3C87B8DA-81BE-4975-8D8F-4FB08D7F1676}" type="pres">
      <dgm:prSet presAssocID="{1D80283A-6DE3-4882-BACF-37FF4A7EE7D6}" presName="rootText" presStyleLbl="node4" presStyleIdx="5" presStyleCnt="7" custScaleX="196325" custScaleY="143774" custLinFactNeighborX="-20613" custLinFactNeighborY="1113">
        <dgm:presLayoutVars>
          <dgm:chPref val="3"/>
        </dgm:presLayoutVars>
      </dgm:prSet>
      <dgm:spPr>
        <a:xfrm>
          <a:off x="5426275" y="2768699"/>
          <a:ext cx="3376045" cy="1199446"/>
        </a:xfrm>
        <a:prstGeom prst="rect">
          <a:avLst/>
        </a:prstGeom>
      </dgm:spPr>
    </dgm:pt>
    <dgm:pt modelId="{D2247CE3-7561-44EA-ABE9-DA97200ABA03}" type="pres">
      <dgm:prSet presAssocID="{1D80283A-6DE3-4882-BACF-37FF4A7EE7D6}" presName="rootConnector" presStyleLbl="node4" presStyleIdx="5" presStyleCnt="7"/>
      <dgm:spPr/>
    </dgm:pt>
    <dgm:pt modelId="{1BFCA0ED-3517-4F16-BE3F-2F29155A8029}" type="pres">
      <dgm:prSet presAssocID="{1D80283A-6DE3-4882-BACF-37FF4A7EE7D6}" presName="hierChild4" presStyleCnt="0"/>
      <dgm:spPr/>
    </dgm:pt>
    <dgm:pt modelId="{61A607B8-E80D-42C9-816C-C6D1FF3BB806}" type="pres">
      <dgm:prSet presAssocID="{1D80283A-6DE3-4882-BACF-37FF4A7EE7D6}" presName="hierChild5" presStyleCnt="0"/>
      <dgm:spPr/>
    </dgm:pt>
    <dgm:pt modelId="{6FCB2991-0A4C-4A64-B721-100BC26773D9}" type="pres">
      <dgm:prSet presAssocID="{98A0AFE9-4505-4D81-BAA2-64F8A222CEAA}" presName="hierChild5" presStyleCnt="0"/>
      <dgm:spPr/>
    </dgm:pt>
    <dgm:pt modelId="{AFA1AD29-BD6D-4A57-8332-10F3BC39124E}" type="pres">
      <dgm:prSet presAssocID="{EF424234-C71E-4F16-9742-FEC9E734D6B0}" presName="Name64" presStyleLbl="parChTrans1D3" presStyleIdx="6" presStyleCnt="7"/>
      <dgm:spPr/>
    </dgm:pt>
    <dgm:pt modelId="{44FD3332-2EBD-4058-8AC5-11F79F6F1142}" type="pres">
      <dgm:prSet presAssocID="{C2D7AA97-C2AE-413C-8180-5BCBABA24713}" presName="hierRoot2" presStyleCnt="0">
        <dgm:presLayoutVars>
          <dgm:hierBranch val="init"/>
        </dgm:presLayoutVars>
      </dgm:prSet>
      <dgm:spPr/>
    </dgm:pt>
    <dgm:pt modelId="{9D01B995-56CC-43F8-A894-C58CECE02CFF}" type="pres">
      <dgm:prSet presAssocID="{C2D7AA97-C2AE-413C-8180-5BCBABA24713}" presName="rootComposite" presStyleCnt="0"/>
      <dgm:spPr/>
    </dgm:pt>
    <dgm:pt modelId="{B8CD48C7-A456-4EE6-B6D7-219BF9603A80}" type="pres">
      <dgm:prSet presAssocID="{C2D7AA97-C2AE-413C-8180-5BCBABA24713}" presName="rootText" presStyleLbl="node3" presStyleIdx="6" presStyleCnt="7" custScaleX="120371" custScaleY="71887" custLinFactNeighborX="-10771" custLinFactNeighborY="-12064">
        <dgm:presLayoutVars>
          <dgm:chPref val="3"/>
        </dgm:presLayoutVars>
      </dgm:prSet>
      <dgm:spPr>
        <a:xfrm>
          <a:off x="3837684" y="4115180"/>
          <a:ext cx="1512215" cy="964267"/>
        </a:xfrm>
        <a:prstGeom prst="rect">
          <a:avLst/>
        </a:prstGeom>
      </dgm:spPr>
    </dgm:pt>
    <dgm:pt modelId="{789A6B89-5746-4312-913A-15860F34755B}" type="pres">
      <dgm:prSet presAssocID="{C2D7AA97-C2AE-413C-8180-5BCBABA24713}" presName="rootConnector" presStyleLbl="node3" presStyleIdx="6" presStyleCnt="7"/>
      <dgm:spPr/>
    </dgm:pt>
    <dgm:pt modelId="{8D2CE6F3-4473-4480-AE61-5953EF1DE612}" type="pres">
      <dgm:prSet presAssocID="{C2D7AA97-C2AE-413C-8180-5BCBABA24713}" presName="hierChild4" presStyleCnt="0"/>
      <dgm:spPr/>
    </dgm:pt>
    <dgm:pt modelId="{8A582C6A-1690-4213-80E3-2E44EB648785}" type="pres">
      <dgm:prSet presAssocID="{C406D370-B3DC-488F-BD58-F196F379EA9A}" presName="Name64" presStyleLbl="parChTrans1D4" presStyleIdx="6" presStyleCnt="7"/>
      <dgm:spPr/>
    </dgm:pt>
    <dgm:pt modelId="{A623F4D3-7FE8-42DA-B410-6AD7ACC1E52B}" type="pres">
      <dgm:prSet presAssocID="{E1EA64A5-972C-466A-824D-4E0644E5AEAD}" presName="hierRoot2" presStyleCnt="0">
        <dgm:presLayoutVars>
          <dgm:hierBranch val="init"/>
        </dgm:presLayoutVars>
      </dgm:prSet>
      <dgm:spPr/>
    </dgm:pt>
    <dgm:pt modelId="{40D2C69D-6656-47CC-8E5F-13CC3FD51EAF}" type="pres">
      <dgm:prSet presAssocID="{E1EA64A5-972C-466A-824D-4E0644E5AEAD}" presName="rootComposite" presStyleCnt="0"/>
      <dgm:spPr/>
    </dgm:pt>
    <dgm:pt modelId="{067D26A6-9F91-49F0-A451-F6AC635879F5}" type="pres">
      <dgm:prSet presAssocID="{E1EA64A5-972C-466A-824D-4E0644E5AEAD}" presName="rootText" presStyleLbl="node4" presStyleIdx="6" presStyleCnt="7" custScaleX="196325" custScaleY="200259" custLinFactNeighborX="-20207" custLinFactNeighborY="-9737">
        <dgm:presLayoutVars>
          <dgm:chPref val="3"/>
        </dgm:presLayoutVars>
      </dgm:prSet>
      <dgm:spPr>
        <a:xfrm>
          <a:off x="5426275" y="3961463"/>
          <a:ext cx="3362920" cy="1271701"/>
        </a:xfrm>
        <a:prstGeom prst="rect">
          <a:avLst/>
        </a:prstGeom>
      </dgm:spPr>
    </dgm:pt>
    <dgm:pt modelId="{32CE4D5E-E65D-4E79-9D91-8D371DCEBAD9}" type="pres">
      <dgm:prSet presAssocID="{E1EA64A5-972C-466A-824D-4E0644E5AEAD}" presName="rootConnector" presStyleLbl="node4" presStyleIdx="6" presStyleCnt="7"/>
      <dgm:spPr/>
    </dgm:pt>
    <dgm:pt modelId="{7E06851B-A525-42B9-82D5-32D59F67726C}" type="pres">
      <dgm:prSet presAssocID="{E1EA64A5-972C-466A-824D-4E0644E5AEAD}" presName="hierChild4" presStyleCnt="0"/>
      <dgm:spPr/>
    </dgm:pt>
    <dgm:pt modelId="{6FAEE0C3-5ED9-4D7C-9D0A-1F632075D3F3}" type="pres">
      <dgm:prSet presAssocID="{E1EA64A5-972C-466A-824D-4E0644E5AEAD}" presName="hierChild5" presStyleCnt="0"/>
      <dgm:spPr/>
    </dgm:pt>
    <dgm:pt modelId="{A1436504-0E62-4E94-A5EF-98CD0839BD1B}" type="pres">
      <dgm:prSet presAssocID="{C2D7AA97-C2AE-413C-8180-5BCBABA24713}" presName="hierChild5" presStyleCnt="0"/>
      <dgm:spPr/>
    </dgm:pt>
    <dgm:pt modelId="{1CCEBACD-8D42-447A-884C-DF99E421E27E}" type="pres">
      <dgm:prSet presAssocID="{EFA37E6A-C0E9-4129-965F-3D03E1970213}" presName="hierChild5" presStyleCnt="0"/>
      <dgm:spPr/>
    </dgm:pt>
    <dgm:pt modelId="{D221F9B5-40E3-4D78-ACB1-58E5064AE81B}" type="pres">
      <dgm:prSet presAssocID="{8436260B-F3A8-4FA6-9C25-3DDF5B74660E}" presName="hierChild3" presStyleCnt="0"/>
      <dgm:spPr/>
    </dgm:pt>
  </dgm:ptLst>
  <dgm:cxnLst>
    <dgm:cxn modelId="{E7E54906-E9C4-4739-BD79-D2D8020B2330}" type="presOf" srcId="{1D80283A-6DE3-4882-BACF-37FF4A7EE7D6}" destId="{D2247CE3-7561-44EA-ABE9-DA97200ABA03}" srcOrd="1" destOrd="0" presId="urn:microsoft.com/office/officeart/2009/3/layout/HorizontalOrganizationChart"/>
    <dgm:cxn modelId="{1C8C2008-D2D7-4743-9945-68EE30B82A69}" type="presOf" srcId="{BE808172-0D5F-4D30-9EDC-A4A5FDBB499F}" destId="{56801C03-7CFC-41A2-AEC1-706D4ABDDF66}" srcOrd="1" destOrd="0" presId="urn:microsoft.com/office/officeart/2009/3/layout/HorizontalOrganizationChart"/>
    <dgm:cxn modelId="{F1846D11-CD6F-4E1D-BFCC-BBE02BA2FEAE}" type="presOf" srcId="{49C7A27D-129F-499C-B389-775D366F092C}" destId="{E2F02A37-24D8-4018-A14E-00EB30157DEC}" srcOrd="0" destOrd="0" presId="urn:microsoft.com/office/officeart/2009/3/layout/HorizontalOrganizationChart"/>
    <dgm:cxn modelId="{A7CA7113-E9A2-44E4-BD45-617CD5E592E6}" type="presOf" srcId="{C40EBCDC-2A93-4ADD-ABE7-6424B78DAFA0}" destId="{D605BC5D-B1F6-4A9A-AC0B-BAF9CFF26A1D}" srcOrd="0" destOrd="0" presId="urn:microsoft.com/office/officeart/2009/3/layout/HorizontalOrganizationChart"/>
    <dgm:cxn modelId="{39A53414-EFFA-4609-AEB1-89242BD59DD0}" type="presOf" srcId="{9209C152-1D3C-47E0-A412-F198FF781AB4}" destId="{57BF5550-302B-4DF9-892B-C6C9A0EC85B1}" srcOrd="1" destOrd="0" presId="urn:microsoft.com/office/officeart/2009/3/layout/HorizontalOrganizationChart"/>
    <dgm:cxn modelId="{E240461A-6DEE-49BC-AE93-66D2DE08E923}" type="presOf" srcId="{CF0FBE52-B193-4A9F-8E1C-0B935DC98AD7}" destId="{8A9546EA-9445-45AE-BDB6-FFC6E7FC3AC0}" srcOrd="0" destOrd="0" presId="urn:microsoft.com/office/officeart/2009/3/layout/HorizontalOrganizationChart"/>
    <dgm:cxn modelId="{AF76581C-9FF9-4C15-BF03-AB5308AA8BC5}" srcId="{80ED49C7-935D-4201-834E-F779A019C0F1}" destId="{87588C7B-E1B8-4E05-AC0A-65DF18E21C43}" srcOrd="0" destOrd="0" parTransId="{4585B841-0CF8-4939-97F7-245E17DFECE7}" sibTransId="{BB8BC927-FBA1-4326-BCBC-A59E1F3CB321}"/>
    <dgm:cxn modelId="{EF0E341F-FF2E-4932-A8D4-8084FE66159B}" type="presOf" srcId="{7E8397D2-ED2F-4243-9935-0A09BF356363}" destId="{68D763BD-4C68-447B-918D-53DF8630AF88}" srcOrd="0" destOrd="0" presId="urn:microsoft.com/office/officeart/2009/3/layout/HorizontalOrganizationChart"/>
    <dgm:cxn modelId="{EF1BD022-9059-4A58-8635-249A60D2B155}" type="presOf" srcId="{1F2B83F8-4A92-4494-A71F-28385DBA6BD4}" destId="{7E0B40C7-2050-45BC-9DE4-F0AEA153187E}" srcOrd="0" destOrd="0" presId="urn:microsoft.com/office/officeart/2009/3/layout/HorizontalOrganizationChart"/>
    <dgm:cxn modelId="{01AAF023-6C37-4513-A109-DE7836FE453B}" type="presOf" srcId="{05883CBA-3032-40FF-A0CB-47FB7D5CC3A1}" destId="{92587B08-1E29-43EA-9357-438DCB1CD67C}" srcOrd="0" destOrd="0" presId="urn:microsoft.com/office/officeart/2009/3/layout/HorizontalOrganizationChart"/>
    <dgm:cxn modelId="{02532927-AEC8-4F1B-8C04-E72E8F32E945}" type="presOf" srcId="{8436260B-F3A8-4FA6-9C25-3DDF5B74660E}" destId="{02E9672E-8D0B-4B2E-84B0-5AF58449DE08}" srcOrd="0" destOrd="0" presId="urn:microsoft.com/office/officeart/2009/3/layout/HorizontalOrganizationChart"/>
    <dgm:cxn modelId="{D1357328-3B3E-4DC7-BA13-835BB4B7741F}" type="presOf" srcId="{8C46C7D4-AD2A-462C-B912-484915D55DB3}" destId="{971FA0F9-5E19-451D-B222-20D243E0D882}" srcOrd="0" destOrd="0" presId="urn:microsoft.com/office/officeart/2009/3/layout/HorizontalOrganizationChart"/>
    <dgm:cxn modelId="{21B7772D-5348-4B90-BA93-FD617B5F09E9}" srcId="{98A0AFE9-4505-4D81-BAA2-64F8A222CEAA}" destId="{1D80283A-6DE3-4882-BACF-37FF4A7EE7D6}" srcOrd="0" destOrd="0" parTransId="{EF4EDE99-AC0D-400B-B559-4B6B57CB07E1}" sibTransId="{C6CE1418-E119-4744-8343-C3D128B8BFEE}"/>
    <dgm:cxn modelId="{A4EEBD2F-3D4C-487D-A7CC-206D9EEC090A}" type="presOf" srcId="{1D80283A-6DE3-4882-BACF-37FF4A7EE7D6}" destId="{3C87B8DA-81BE-4975-8D8F-4FB08D7F1676}" srcOrd="0" destOrd="0" presId="urn:microsoft.com/office/officeart/2009/3/layout/HorizontalOrganizationChart"/>
    <dgm:cxn modelId="{9C2C6631-8CB9-42EB-844A-9B975686E44C}" type="presOf" srcId="{5B98FCF2-AD04-45BF-AC0F-76F4046B4BEE}" destId="{00DB4E12-AFA4-45FE-8D72-D6A389D5BA18}" srcOrd="1" destOrd="0" presId="urn:microsoft.com/office/officeart/2009/3/layout/HorizontalOrganizationChart"/>
    <dgm:cxn modelId="{E2494233-F6F6-4EA4-BCB6-01B21E3EAAB2}" type="presOf" srcId="{80ED49C7-935D-4201-834E-F779A019C0F1}" destId="{A24D0E92-6499-43B3-ACBE-7B17B3812067}" srcOrd="0" destOrd="0" presId="urn:microsoft.com/office/officeart/2009/3/layout/HorizontalOrganizationChart"/>
    <dgm:cxn modelId="{9F881E34-30B1-4500-B097-DFD9999E57B4}" type="presOf" srcId="{E1C62128-D3A2-49FC-96F3-33EB2A648ED3}" destId="{1715A3A1-2EC2-4846-A3A8-7A824FCD0AAA}" srcOrd="1" destOrd="0" presId="urn:microsoft.com/office/officeart/2009/3/layout/HorizontalOrganizationChart"/>
    <dgm:cxn modelId="{9B40513F-4137-40B3-A3A9-9C4C11236A4F}" srcId="{C2D7AA97-C2AE-413C-8180-5BCBABA24713}" destId="{E1EA64A5-972C-466A-824D-4E0644E5AEAD}" srcOrd="0" destOrd="0" parTransId="{C406D370-B3DC-488F-BD58-F196F379EA9A}" sibTransId="{B906F918-DD00-4214-A4E3-EE5DC0D0F106}"/>
    <dgm:cxn modelId="{03AD895B-2B06-43AF-92FC-11C1EFCA3FD2}" type="presOf" srcId="{E4E674A3-7D92-4589-912D-3B3D286B52AB}" destId="{6CF88B6A-7673-4DEA-ABCE-0EC1E878A3E2}" srcOrd="1" destOrd="0" presId="urn:microsoft.com/office/officeart/2009/3/layout/HorizontalOrganizationChart"/>
    <dgm:cxn modelId="{9301F65F-E7F6-4621-9F46-56495E120521}" type="presOf" srcId="{1F2B83F8-4A92-4494-A71F-28385DBA6BD4}" destId="{F683D9C1-2AA2-4896-B281-3EAD3607D643}" srcOrd="1" destOrd="0" presId="urn:microsoft.com/office/officeart/2009/3/layout/HorizontalOrganizationChart"/>
    <dgm:cxn modelId="{F559AD62-EA59-4D01-BE89-E503A5516AA5}" srcId="{8436260B-F3A8-4FA6-9C25-3DDF5B74660E}" destId="{E4E674A3-7D92-4589-912D-3B3D286B52AB}" srcOrd="0" destOrd="0" parTransId="{83197660-D51C-4EA0-B451-E9610F4E32F0}" sibTransId="{3BFF8B13-2414-4F32-9F11-C3B5C7512FA4}"/>
    <dgm:cxn modelId="{4A68F042-FD00-4960-9A5A-9B2B3E636686}" type="presOf" srcId="{E3BDFA71-9010-4957-9736-9CECFB084A46}" destId="{85E07078-0799-4AA4-9232-D6017F171C21}" srcOrd="1" destOrd="0" presId="urn:microsoft.com/office/officeart/2009/3/layout/HorizontalOrganizationChart"/>
    <dgm:cxn modelId="{12477A66-B40D-4288-BFB3-6E415119628C}" type="presOf" srcId="{80ED49C7-935D-4201-834E-F779A019C0F1}" destId="{A61CFF78-59F6-49D3-BFE0-6ADC6011976E}" srcOrd="1" destOrd="0" presId="urn:microsoft.com/office/officeart/2009/3/layout/HorizontalOrganizationChart"/>
    <dgm:cxn modelId="{9AA12647-7FEE-4235-89AD-84944DD1B64A}" type="presOf" srcId="{EF4EDE99-AC0D-400B-B559-4B6B57CB07E1}" destId="{3A1A9DA9-8326-48FD-8D6B-5073D15A9909}" srcOrd="0" destOrd="0" presId="urn:microsoft.com/office/officeart/2009/3/layout/HorizontalOrganizationChart"/>
    <dgm:cxn modelId="{B92CA648-0B38-45B3-851C-E182A3F11FA8}" type="presOf" srcId="{8436260B-F3A8-4FA6-9C25-3DDF5B74660E}" destId="{EEFC93CB-F141-407F-B967-375D6D5DEAA3}" srcOrd="1" destOrd="0" presId="urn:microsoft.com/office/officeart/2009/3/layout/HorizontalOrganizationChart"/>
    <dgm:cxn modelId="{5E65DF6C-D778-4EB1-908A-F67855DB5854}" srcId="{EFA37E6A-C0E9-4129-965F-3D03E1970213}" destId="{C2D7AA97-C2AE-413C-8180-5BCBABA24713}" srcOrd="2" destOrd="0" parTransId="{EF424234-C71E-4F16-9742-FEC9E734D6B0}" sibTransId="{1EC73FAA-4FF6-434D-86D2-3003866FE55E}"/>
    <dgm:cxn modelId="{27D1966D-7377-405C-9DC6-EC3AE5AD0B06}" type="presOf" srcId="{5B0F4309-0308-42C3-8409-99A91980ABCA}" destId="{A6AE7FD4-DBD2-4A16-98BD-451697D5EEC7}" srcOrd="1" destOrd="0" presId="urn:microsoft.com/office/officeart/2009/3/layout/HorizontalOrganizationChart"/>
    <dgm:cxn modelId="{3AB2C96F-509D-47AF-BEAC-E64887F3904B}" type="presOf" srcId="{4585B841-0CF8-4939-97F7-245E17DFECE7}" destId="{D6F8956F-AE5B-4A3C-A748-1666047BB8A2}" srcOrd="0" destOrd="0" presId="urn:microsoft.com/office/officeart/2009/3/layout/HorizontalOrganizationChart"/>
    <dgm:cxn modelId="{4D179D70-0D83-4A0F-A04F-B4419ECED9E1}" type="presOf" srcId="{98A0AFE9-4505-4D81-BAA2-64F8A222CEAA}" destId="{99854C0B-91AC-4769-8CC0-F9EEC1D54A7B}" srcOrd="1" destOrd="0" presId="urn:microsoft.com/office/officeart/2009/3/layout/HorizontalOrganizationChart"/>
    <dgm:cxn modelId="{0D74E450-3BFA-4AFA-A59A-7EA3C9D0611E}" type="presOf" srcId="{EF424234-C71E-4F16-9742-FEC9E734D6B0}" destId="{AFA1AD29-BD6D-4A57-8332-10F3BC39124E}" srcOrd="0" destOrd="0" presId="urn:microsoft.com/office/officeart/2009/3/layout/HorizontalOrganizationChart"/>
    <dgm:cxn modelId="{F6ED8952-61C2-4845-A7EF-74F16E57EEDF}" srcId="{8436260B-F3A8-4FA6-9C25-3DDF5B74660E}" destId="{EFA37E6A-C0E9-4129-965F-3D03E1970213}" srcOrd="1" destOrd="0" parTransId="{5BBDD36D-74FE-4974-917E-D9E41E19852A}" sibTransId="{C3EFC2E2-C8DB-4546-8654-2A1487DE4ABA}"/>
    <dgm:cxn modelId="{ADEC7E73-8F2D-4F90-AD1C-217E6343D7C6}" type="presOf" srcId="{5BBDD36D-74FE-4974-917E-D9E41E19852A}" destId="{18ABD392-DBB5-4FF0-AF35-37E74E117F5F}" srcOrd="0" destOrd="0" presId="urn:microsoft.com/office/officeart/2009/3/layout/HorizontalOrganizationChart"/>
    <dgm:cxn modelId="{AA10B956-6044-4EE5-B423-F962453A73F8}" type="presOf" srcId="{A229BAAE-0BAD-42C0-9C0C-B8FB6EFC3FEB}" destId="{7727E65F-6905-43CE-9777-0F08B4C6324F}" srcOrd="0" destOrd="0" presId="urn:microsoft.com/office/officeart/2009/3/layout/HorizontalOrganizationChart"/>
    <dgm:cxn modelId="{0C20AB77-8D54-42E4-AEA9-6771E1186EDD}" type="presOf" srcId="{C2D7AA97-C2AE-413C-8180-5BCBABA24713}" destId="{789A6B89-5746-4312-913A-15860F34755B}" srcOrd="1" destOrd="0" presId="urn:microsoft.com/office/officeart/2009/3/layout/HorizontalOrganizationChart"/>
    <dgm:cxn modelId="{1A0FBA77-2C17-43A2-BA89-F90B5E54D23C}" type="presOf" srcId="{D784EE81-F55E-49D2-B7EB-E61FEF750701}" destId="{1BEA72AC-0C61-45FD-8FF9-169C055116CF}" srcOrd="0" destOrd="0" presId="urn:microsoft.com/office/officeart/2009/3/layout/HorizontalOrganizationChart"/>
    <dgm:cxn modelId="{C0D2A958-C48A-4E97-A968-ADC8ACA1F1FF}" srcId="{E4E674A3-7D92-4589-912D-3B3D286B52AB}" destId="{1F2B83F8-4A92-4494-A71F-28385DBA6BD4}" srcOrd="2" destOrd="0" parTransId="{E060025A-9C8C-4F28-9107-25DF2A60836D}" sibTransId="{05E11330-7EC5-4585-9329-97F86793604B}"/>
    <dgm:cxn modelId="{B4BAAB78-107A-49B2-B086-5B4DA9E173A9}" type="presOf" srcId="{CF0FBE52-B193-4A9F-8E1C-0B935DC98AD7}" destId="{95ABE6E3-E432-420F-BF2A-7A320554CF55}" srcOrd="1" destOrd="0" presId="urn:microsoft.com/office/officeart/2009/3/layout/HorizontalOrganizationChart"/>
    <dgm:cxn modelId="{9656437C-38BC-4A28-823A-D162AAB75D28}" type="presOf" srcId="{5B98FCF2-AD04-45BF-AC0F-76F4046B4BEE}" destId="{8A6535B4-E34A-4ADF-B401-6267B24AA7EA}" srcOrd="0" destOrd="0" presId="urn:microsoft.com/office/officeart/2009/3/layout/HorizontalOrganizationChart"/>
    <dgm:cxn modelId="{28FA1C88-8952-435F-B17D-EFF5998AE838}" type="presOf" srcId="{9209C152-1D3C-47E0-A412-F198FF781AB4}" destId="{2C3E8FBB-6683-4EDD-BEC6-EB87F8BE6EB7}" srcOrd="0" destOrd="0" presId="urn:microsoft.com/office/officeart/2009/3/layout/HorizontalOrganizationChart"/>
    <dgm:cxn modelId="{F567748A-8421-4D7D-96F1-76B4EEA53CEE}" srcId="{1F2B83F8-4A92-4494-A71F-28385DBA6BD4}" destId="{9209C152-1D3C-47E0-A412-F198FF781AB4}" srcOrd="0" destOrd="0" parTransId="{7E8397D2-ED2F-4243-9935-0A09BF356363}" sibTransId="{F5FBDDC8-107C-4699-830F-EDC13DE5DC48}"/>
    <dgm:cxn modelId="{467CB88C-5B4D-438A-B6E5-A7B16ACFB4EA}" srcId="{EFA37E6A-C0E9-4129-965F-3D03E1970213}" destId="{CF0FBE52-B193-4A9F-8E1C-0B935DC98AD7}" srcOrd="0" destOrd="0" parTransId="{C40EBCDC-2A93-4ADD-ABE7-6424B78DAFA0}" sibTransId="{57CC0005-4C6A-408C-B28D-553AD6B85DD7}"/>
    <dgm:cxn modelId="{1D14488E-B792-4EFB-A0EB-C5C2FD4A463B}" type="presOf" srcId="{EFA37E6A-C0E9-4129-965F-3D03E1970213}" destId="{C6ED7C4F-D937-4E41-9F72-F863B507DEB4}" srcOrd="1" destOrd="0" presId="urn:microsoft.com/office/officeart/2009/3/layout/HorizontalOrganizationChart"/>
    <dgm:cxn modelId="{CD49558E-C68C-4E92-8D0B-4063A5E973D2}" type="presOf" srcId="{87588C7B-E1B8-4E05-AC0A-65DF18E21C43}" destId="{F2E47E7D-44E0-461B-90FE-08C0B2864B0E}" srcOrd="1" destOrd="0" presId="urn:microsoft.com/office/officeart/2009/3/layout/HorizontalOrganizationChart"/>
    <dgm:cxn modelId="{53EBAE99-8D87-4BB6-B62D-A2C47056317B}" type="presOf" srcId="{E1C62128-D3A2-49FC-96F3-33EB2A648ED3}" destId="{5FA4F41C-7A55-41C0-B2CF-D8D6E42F47A3}" srcOrd="0" destOrd="0" presId="urn:microsoft.com/office/officeart/2009/3/layout/HorizontalOrganizationChart"/>
    <dgm:cxn modelId="{F4592C9E-3C7B-4C0E-811D-1CCB1EE74CE4}" type="presOf" srcId="{83197660-D51C-4EA0-B451-E9610F4E32F0}" destId="{FAB7E447-39B9-4BF0-B345-41D471F625E8}" srcOrd="0" destOrd="0" presId="urn:microsoft.com/office/officeart/2009/3/layout/HorizontalOrganizationChart"/>
    <dgm:cxn modelId="{3AA6B5A1-00BE-48D8-AFCD-2A0A5AF26BB1}" srcId="{E4E674A3-7D92-4589-912D-3B3D286B52AB}" destId="{80ED49C7-935D-4201-834E-F779A019C0F1}" srcOrd="1" destOrd="0" parTransId="{49C7A27D-129F-499C-B389-775D366F092C}" sibTransId="{633B225B-79A9-4E5E-BA4A-F944E5ABAC65}"/>
    <dgm:cxn modelId="{0E9014A6-13C9-4D2B-852F-CE7417A951FC}" type="presOf" srcId="{6398E40D-471F-42A2-A7D6-E908D56074E9}" destId="{B40FF35D-22C1-4697-997F-3FACECEAFEC3}" srcOrd="0" destOrd="0" presId="urn:microsoft.com/office/officeart/2009/3/layout/HorizontalOrganizationChart"/>
    <dgm:cxn modelId="{C91100AC-CB7D-4FDA-9EAF-79A9CE663D30}" type="presOf" srcId="{E1EA64A5-972C-466A-824D-4E0644E5AEAD}" destId="{32CE4D5E-E65D-4E79-9D91-8D371DCEBAD9}" srcOrd="1" destOrd="0" presId="urn:microsoft.com/office/officeart/2009/3/layout/HorizontalOrganizationChart"/>
    <dgm:cxn modelId="{6385D8B1-5170-4185-B9E3-A79A06B6F729}" type="presOf" srcId="{EFA37E6A-C0E9-4129-965F-3D03E1970213}" destId="{16EA3416-360A-4B25-848F-78CCD669FB12}" srcOrd="0" destOrd="0" presId="urn:microsoft.com/office/officeart/2009/3/layout/HorizontalOrganizationChart"/>
    <dgm:cxn modelId="{9B7B3CB2-B0B5-4695-849A-05534F119C1B}" srcId="{E4E674A3-7D92-4589-912D-3B3D286B52AB}" destId="{BE808172-0D5F-4D30-9EDC-A4A5FDBB499F}" srcOrd="0" destOrd="0" parTransId="{D784EE81-F55E-49D2-B7EB-E61FEF750701}" sibTransId="{93F66C95-8B5C-4309-ACE8-047743AF8499}"/>
    <dgm:cxn modelId="{8873DFB3-994C-4C3A-8470-34C1612416CB}" srcId="{5B0F4309-0308-42C3-8409-99A91980ABCA}" destId="{E1C62128-D3A2-49FC-96F3-33EB2A648ED3}" srcOrd="0" destOrd="0" parTransId="{A229BAAE-0BAD-42C0-9C0C-B8FB6EFC3FEB}" sibTransId="{58AE3244-20C2-4CFC-B8C9-F2A6CFF04226}"/>
    <dgm:cxn modelId="{348DF7B4-1CF7-4B84-8E42-6E4225F9809E}" srcId="{BE808172-0D5F-4D30-9EDC-A4A5FDBB499F}" destId="{5B98FCF2-AD04-45BF-AC0F-76F4046B4BEE}" srcOrd="0" destOrd="0" parTransId="{EDAB728E-CBAC-4F0D-AE84-6B3948232DD3}" sibTransId="{9AF6FA47-107F-4059-BEF4-6B53A20D2A03}"/>
    <dgm:cxn modelId="{23A045BD-3878-4964-9259-7CFCE9051B9C}" type="presOf" srcId="{87588C7B-E1B8-4E05-AC0A-65DF18E21C43}" destId="{50FD7588-26B3-4FC6-96BB-4EAB56AD196C}" srcOrd="0" destOrd="0" presId="urn:microsoft.com/office/officeart/2009/3/layout/HorizontalOrganizationChart"/>
    <dgm:cxn modelId="{A2CDA2C5-B26D-41AA-933E-5A3FB8786F91}" type="presOf" srcId="{98A0AFE9-4505-4D81-BAA2-64F8A222CEAA}" destId="{80EE6BEB-C3DE-4B7F-B0AC-601AF23DF208}" srcOrd="0" destOrd="0" presId="urn:microsoft.com/office/officeart/2009/3/layout/HorizontalOrganizationChart"/>
    <dgm:cxn modelId="{7E6071C7-A65D-4776-A9A9-374FAB4D3571}" srcId="{CF0FBE52-B193-4A9F-8E1C-0B935DC98AD7}" destId="{E3BDFA71-9010-4957-9736-9CECFB084A46}" srcOrd="0" destOrd="0" parTransId="{8C46C7D4-AD2A-462C-B912-484915D55DB3}" sibTransId="{08081AB7-2B9E-4B6B-BBD5-28E3C091F646}"/>
    <dgm:cxn modelId="{C71FF7CC-BDD1-4288-8F35-C940B1E1E561}" type="presOf" srcId="{E3BDFA71-9010-4957-9736-9CECFB084A46}" destId="{A91C93B9-DAC1-4D9F-9A1D-0E1293A81B18}" srcOrd="0" destOrd="0" presId="urn:microsoft.com/office/officeart/2009/3/layout/HorizontalOrganizationChart"/>
    <dgm:cxn modelId="{2BEE66D4-9CC1-4CAD-AA4A-AD16EC6B1D1D}" srcId="{E4E674A3-7D92-4589-912D-3B3D286B52AB}" destId="{5B0F4309-0308-42C3-8409-99A91980ABCA}" srcOrd="3" destOrd="0" parTransId="{6398E40D-471F-42A2-A7D6-E908D56074E9}" sibTransId="{64D281EF-4589-41FC-BA17-79FCFCCE8BD3}"/>
    <dgm:cxn modelId="{5B52ECD5-7A01-4B2F-83C0-5C832E3B8587}" type="presOf" srcId="{EDAB728E-CBAC-4F0D-AE84-6B3948232DD3}" destId="{AE90001F-5733-448D-9505-2EA139FD3853}" srcOrd="0" destOrd="0" presId="urn:microsoft.com/office/officeart/2009/3/layout/HorizontalOrganizationChart"/>
    <dgm:cxn modelId="{570431D6-53BE-4096-A135-D9A23BC1E4C0}" type="presOf" srcId="{E4E674A3-7D92-4589-912D-3B3D286B52AB}" destId="{8E975517-6643-474F-AC0A-F303F9E52308}" srcOrd="0" destOrd="0" presId="urn:microsoft.com/office/officeart/2009/3/layout/HorizontalOrganizationChart"/>
    <dgm:cxn modelId="{70C832D6-6464-4C75-B634-4606F7CC003F}" type="presOf" srcId="{4716A65F-39C8-4D3E-A80F-490C44E9B268}" destId="{C61BB715-C99B-4666-BFC3-4903E0715875}" srcOrd="0" destOrd="0" presId="urn:microsoft.com/office/officeart/2009/3/layout/HorizontalOrganizationChart"/>
    <dgm:cxn modelId="{B03CCAD7-4187-4EE3-A122-E0760C3A1099}" srcId="{EFA37E6A-C0E9-4129-965F-3D03E1970213}" destId="{98A0AFE9-4505-4D81-BAA2-64F8A222CEAA}" srcOrd="1" destOrd="0" parTransId="{05883CBA-3032-40FF-A0CB-47FB7D5CC3A1}" sibTransId="{739CDFE0-A9FE-4A60-898B-91E580F376ED}"/>
    <dgm:cxn modelId="{CDFEDBDF-0653-49A3-82A2-EA9EC473BEE0}" srcId="{4716A65F-39C8-4D3E-A80F-490C44E9B268}" destId="{8436260B-F3A8-4FA6-9C25-3DDF5B74660E}" srcOrd="0" destOrd="0" parTransId="{21E1488D-B35A-4B1B-8BE4-B45923A0D0F0}" sibTransId="{3E7AB9E6-7381-4DC7-AA3A-CBCF4EA40CE0}"/>
    <dgm:cxn modelId="{9F6C59E4-7883-4FF1-BA3D-01C77D2D160C}" type="presOf" srcId="{5B0F4309-0308-42C3-8409-99A91980ABCA}" destId="{6F488B1C-DAF4-4B1D-9AC3-9C8B03A1F8B2}" srcOrd="0" destOrd="0" presId="urn:microsoft.com/office/officeart/2009/3/layout/HorizontalOrganizationChart"/>
    <dgm:cxn modelId="{224AC0E6-3F40-48DE-BF29-602BD097F5D2}" type="presOf" srcId="{E1EA64A5-972C-466A-824D-4E0644E5AEAD}" destId="{067D26A6-9F91-49F0-A451-F6AC635879F5}" srcOrd="0" destOrd="0" presId="urn:microsoft.com/office/officeart/2009/3/layout/HorizontalOrganizationChart"/>
    <dgm:cxn modelId="{54DCC2EB-F85D-4D74-9208-8C0F7D12CE6C}" type="presOf" srcId="{BE808172-0D5F-4D30-9EDC-A4A5FDBB499F}" destId="{C25B2FEB-23B3-4B73-A8E6-B06410C33047}" srcOrd="0" destOrd="0" presId="urn:microsoft.com/office/officeart/2009/3/layout/HorizontalOrganizationChart"/>
    <dgm:cxn modelId="{5FB8A3F5-4045-4FD8-BAC9-D99FD55D4195}" type="presOf" srcId="{C406D370-B3DC-488F-BD58-F196F379EA9A}" destId="{8A582C6A-1690-4213-80E3-2E44EB648785}" srcOrd="0" destOrd="0" presId="urn:microsoft.com/office/officeart/2009/3/layout/HorizontalOrganizationChart"/>
    <dgm:cxn modelId="{2ACB16F9-C32B-43C0-A34A-2FBB165E9A5C}" type="presOf" srcId="{C2D7AA97-C2AE-413C-8180-5BCBABA24713}" destId="{B8CD48C7-A456-4EE6-B6D7-219BF9603A80}" srcOrd="0" destOrd="0" presId="urn:microsoft.com/office/officeart/2009/3/layout/HorizontalOrganizationChart"/>
    <dgm:cxn modelId="{1ED1D4FB-E1E1-452C-89C4-61E3E9B21AAA}" type="presOf" srcId="{E060025A-9C8C-4F28-9107-25DF2A60836D}" destId="{47E134E2-9AE2-4BE0-9373-96F533CA89C4}" srcOrd="0" destOrd="0" presId="urn:microsoft.com/office/officeart/2009/3/layout/HorizontalOrganizationChart"/>
    <dgm:cxn modelId="{12270BC5-5F3F-4085-BF79-56BE00FE9876}" type="presParOf" srcId="{C61BB715-C99B-4666-BFC3-4903E0715875}" destId="{E7A1953A-54C6-4BEA-8594-E2BA3203B4ED}" srcOrd="0" destOrd="0" presId="urn:microsoft.com/office/officeart/2009/3/layout/HorizontalOrganizationChart"/>
    <dgm:cxn modelId="{65E5059C-5446-45BE-A3B0-A9B613BDBE84}" type="presParOf" srcId="{E7A1953A-54C6-4BEA-8594-E2BA3203B4ED}" destId="{19864495-A419-4916-8D2F-330FC06C0B27}" srcOrd="0" destOrd="0" presId="urn:microsoft.com/office/officeart/2009/3/layout/HorizontalOrganizationChart"/>
    <dgm:cxn modelId="{0C8C0D69-CA59-40BC-BBE8-099221D5F308}" type="presParOf" srcId="{19864495-A419-4916-8D2F-330FC06C0B27}" destId="{02E9672E-8D0B-4B2E-84B0-5AF58449DE08}" srcOrd="0" destOrd="0" presId="urn:microsoft.com/office/officeart/2009/3/layout/HorizontalOrganizationChart"/>
    <dgm:cxn modelId="{B71F42C4-2A28-48DA-ACC2-3862805F7D2F}" type="presParOf" srcId="{19864495-A419-4916-8D2F-330FC06C0B27}" destId="{EEFC93CB-F141-407F-B967-375D6D5DEAA3}" srcOrd="1" destOrd="0" presId="urn:microsoft.com/office/officeart/2009/3/layout/HorizontalOrganizationChart"/>
    <dgm:cxn modelId="{5035E410-D794-4BA4-BAD6-4CA39F980EC7}" type="presParOf" srcId="{E7A1953A-54C6-4BEA-8594-E2BA3203B4ED}" destId="{2AB92D63-43BF-4212-A7A2-9B857C4B9606}" srcOrd="1" destOrd="0" presId="urn:microsoft.com/office/officeart/2009/3/layout/HorizontalOrganizationChart"/>
    <dgm:cxn modelId="{931BEEC6-8783-48F1-9AA6-66E608B72D99}" type="presParOf" srcId="{2AB92D63-43BF-4212-A7A2-9B857C4B9606}" destId="{FAB7E447-39B9-4BF0-B345-41D471F625E8}" srcOrd="0" destOrd="0" presId="urn:microsoft.com/office/officeart/2009/3/layout/HorizontalOrganizationChart"/>
    <dgm:cxn modelId="{FBEC6876-9C4C-4B95-820C-BB907081E724}" type="presParOf" srcId="{2AB92D63-43BF-4212-A7A2-9B857C4B9606}" destId="{4A114C25-2341-4CAA-A273-DB7154A3A3ED}" srcOrd="1" destOrd="0" presId="urn:microsoft.com/office/officeart/2009/3/layout/HorizontalOrganizationChart"/>
    <dgm:cxn modelId="{49DD7AA6-DC15-42C4-8119-DB0A0F939388}" type="presParOf" srcId="{4A114C25-2341-4CAA-A273-DB7154A3A3ED}" destId="{17FD2DE5-2AA4-4472-A07C-2ED63BFA8094}" srcOrd="0" destOrd="0" presId="urn:microsoft.com/office/officeart/2009/3/layout/HorizontalOrganizationChart"/>
    <dgm:cxn modelId="{16DD7707-F7D2-49AD-886F-7F09A81E6338}" type="presParOf" srcId="{17FD2DE5-2AA4-4472-A07C-2ED63BFA8094}" destId="{8E975517-6643-474F-AC0A-F303F9E52308}" srcOrd="0" destOrd="0" presId="urn:microsoft.com/office/officeart/2009/3/layout/HorizontalOrganizationChart"/>
    <dgm:cxn modelId="{27C10DDB-B5FC-4884-9A59-8ECC539AFA62}" type="presParOf" srcId="{17FD2DE5-2AA4-4472-A07C-2ED63BFA8094}" destId="{6CF88B6A-7673-4DEA-ABCE-0EC1E878A3E2}" srcOrd="1" destOrd="0" presId="urn:microsoft.com/office/officeart/2009/3/layout/HorizontalOrganizationChart"/>
    <dgm:cxn modelId="{8F71C27E-2913-4236-BCBC-180FEE22E4D7}" type="presParOf" srcId="{4A114C25-2341-4CAA-A273-DB7154A3A3ED}" destId="{292CE788-3CDD-4B28-A85B-E71EE699BA6D}" srcOrd="1" destOrd="0" presId="urn:microsoft.com/office/officeart/2009/3/layout/HorizontalOrganizationChart"/>
    <dgm:cxn modelId="{CE4D933C-7B6A-498F-B744-C9483707A684}" type="presParOf" srcId="{292CE788-3CDD-4B28-A85B-E71EE699BA6D}" destId="{1BEA72AC-0C61-45FD-8FF9-169C055116CF}" srcOrd="0" destOrd="0" presId="urn:microsoft.com/office/officeart/2009/3/layout/HorizontalOrganizationChart"/>
    <dgm:cxn modelId="{0B8B1782-6FC1-47A1-9327-53ABB7E7424D}" type="presParOf" srcId="{292CE788-3CDD-4B28-A85B-E71EE699BA6D}" destId="{C9291D0F-62A4-48CD-A282-A5679BAA8DEF}" srcOrd="1" destOrd="0" presId="urn:microsoft.com/office/officeart/2009/3/layout/HorizontalOrganizationChart"/>
    <dgm:cxn modelId="{EB541D36-FFCE-4705-85A0-D4DA85D79363}" type="presParOf" srcId="{C9291D0F-62A4-48CD-A282-A5679BAA8DEF}" destId="{360011EA-53A0-4DBD-8A9E-BA156557AAF4}" srcOrd="0" destOrd="0" presId="urn:microsoft.com/office/officeart/2009/3/layout/HorizontalOrganizationChart"/>
    <dgm:cxn modelId="{438157E3-ADD8-4EDA-84E3-91CC69384B45}" type="presParOf" srcId="{360011EA-53A0-4DBD-8A9E-BA156557AAF4}" destId="{C25B2FEB-23B3-4B73-A8E6-B06410C33047}" srcOrd="0" destOrd="0" presId="urn:microsoft.com/office/officeart/2009/3/layout/HorizontalOrganizationChart"/>
    <dgm:cxn modelId="{F1A19116-1285-481F-8DEA-88D96E838B84}" type="presParOf" srcId="{360011EA-53A0-4DBD-8A9E-BA156557AAF4}" destId="{56801C03-7CFC-41A2-AEC1-706D4ABDDF66}" srcOrd="1" destOrd="0" presId="urn:microsoft.com/office/officeart/2009/3/layout/HorizontalOrganizationChart"/>
    <dgm:cxn modelId="{80FA3CAF-D2F7-4806-BA60-0846D492DA90}" type="presParOf" srcId="{C9291D0F-62A4-48CD-A282-A5679BAA8DEF}" destId="{E4CBC38F-128F-40B8-9DA0-F6D66A433995}" srcOrd="1" destOrd="0" presId="urn:microsoft.com/office/officeart/2009/3/layout/HorizontalOrganizationChart"/>
    <dgm:cxn modelId="{93E27DDA-F4EB-41D8-8C56-D1435C1027DF}" type="presParOf" srcId="{E4CBC38F-128F-40B8-9DA0-F6D66A433995}" destId="{AE90001F-5733-448D-9505-2EA139FD3853}" srcOrd="0" destOrd="0" presId="urn:microsoft.com/office/officeart/2009/3/layout/HorizontalOrganizationChart"/>
    <dgm:cxn modelId="{64B897B3-1A34-4C34-A90C-4FC1D0DDEE86}" type="presParOf" srcId="{E4CBC38F-128F-40B8-9DA0-F6D66A433995}" destId="{9CED8CDC-B695-48CB-9195-EB00B6B46242}" srcOrd="1" destOrd="0" presId="urn:microsoft.com/office/officeart/2009/3/layout/HorizontalOrganizationChart"/>
    <dgm:cxn modelId="{D5D57F3F-5F52-4728-AC4F-6CA5677C2149}" type="presParOf" srcId="{9CED8CDC-B695-48CB-9195-EB00B6B46242}" destId="{67C65BC2-4CA3-4FEF-A6E2-63C35830BF43}" srcOrd="0" destOrd="0" presId="urn:microsoft.com/office/officeart/2009/3/layout/HorizontalOrganizationChart"/>
    <dgm:cxn modelId="{4BAA354E-E876-4152-B744-32832779A0A1}" type="presParOf" srcId="{67C65BC2-4CA3-4FEF-A6E2-63C35830BF43}" destId="{8A6535B4-E34A-4ADF-B401-6267B24AA7EA}" srcOrd="0" destOrd="0" presId="urn:microsoft.com/office/officeart/2009/3/layout/HorizontalOrganizationChart"/>
    <dgm:cxn modelId="{E639412D-00DC-43FA-9C31-9DF32CCC1249}" type="presParOf" srcId="{67C65BC2-4CA3-4FEF-A6E2-63C35830BF43}" destId="{00DB4E12-AFA4-45FE-8D72-D6A389D5BA18}" srcOrd="1" destOrd="0" presId="urn:microsoft.com/office/officeart/2009/3/layout/HorizontalOrganizationChart"/>
    <dgm:cxn modelId="{25993B22-C2A0-4DE3-B7C5-FC8808246E9F}" type="presParOf" srcId="{9CED8CDC-B695-48CB-9195-EB00B6B46242}" destId="{4576B62E-6067-4927-97E2-C378E540AB8B}" srcOrd="1" destOrd="0" presId="urn:microsoft.com/office/officeart/2009/3/layout/HorizontalOrganizationChart"/>
    <dgm:cxn modelId="{DE068FAA-BF80-42FC-916F-2CA0B079D406}" type="presParOf" srcId="{9CED8CDC-B695-48CB-9195-EB00B6B46242}" destId="{C828D3B1-59D8-4F37-98EE-94342A56278F}" srcOrd="2" destOrd="0" presId="urn:microsoft.com/office/officeart/2009/3/layout/HorizontalOrganizationChart"/>
    <dgm:cxn modelId="{2E4AE6BC-12F8-4342-8C90-229BAFD7538C}" type="presParOf" srcId="{C9291D0F-62A4-48CD-A282-A5679BAA8DEF}" destId="{E0937AFB-61A3-4999-A923-20530A22C303}" srcOrd="2" destOrd="0" presId="urn:microsoft.com/office/officeart/2009/3/layout/HorizontalOrganizationChart"/>
    <dgm:cxn modelId="{9104A303-9C54-444D-BC15-CBE768F5ABE8}" type="presParOf" srcId="{292CE788-3CDD-4B28-A85B-E71EE699BA6D}" destId="{E2F02A37-24D8-4018-A14E-00EB30157DEC}" srcOrd="2" destOrd="0" presId="urn:microsoft.com/office/officeart/2009/3/layout/HorizontalOrganizationChart"/>
    <dgm:cxn modelId="{8A20E7A4-A177-4C67-927C-9B514916A3AB}" type="presParOf" srcId="{292CE788-3CDD-4B28-A85B-E71EE699BA6D}" destId="{5AC2801E-D1F8-47B2-86E7-E0DE1D862667}" srcOrd="3" destOrd="0" presId="urn:microsoft.com/office/officeart/2009/3/layout/HorizontalOrganizationChart"/>
    <dgm:cxn modelId="{B0BBBC44-699E-4CF8-9DC5-F13388982E23}" type="presParOf" srcId="{5AC2801E-D1F8-47B2-86E7-E0DE1D862667}" destId="{D347BBC5-3E8E-4326-B8A0-EA9095BF4012}" srcOrd="0" destOrd="0" presId="urn:microsoft.com/office/officeart/2009/3/layout/HorizontalOrganizationChart"/>
    <dgm:cxn modelId="{D5AA068E-AD49-447D-948F-42434DBC324D}" type="presParOf" srcId="{D347BBC5-3E8E-4326-B8A0-EA9095BF4012}" destId="{A24D0E92-6499-43B3-ACBE-7B17B3812067}" srcOrd="0" destOrd="0" presId="urn:microsoft.com/office/officeart/2009/3/layout/HorizontalOrganizationChart"/>
    <dgm:cxn modelId="{96088154-33C1-48F4-9C2C-C29A8B9613EF}" type="presParOf" srcId="{D347BBC5-3E8E-4326-B8A0-EA9095BF4012}" destId="{A61CFF78-59F6-49D3-BFE0-6ADC6011976E}" srcOrd="1" destOrd="0" presId="urn:microsoft.com/office/officeart/2009/3/layout/HorizontalOrganizationChart"/>
    <dgm:cxn modelId="{09068C3F-7526-4CA1-878B-387EC7244ED9}" type="presParOf" srcId="{5AC2801E-D1F8-47B2-86E7-E0DE1D862667}" destId="{0D2FD7C0-FAF7-41A8-9476-B3B29ED88259}" srcOrd="1" destOrd="0" presId="urn:microsoft.com/office/officeart/2009/3/layout/HorizontalOrganizationChart"/>
    <dgm:cxn modelId="{81B6CEDC-6E66-40C0-BD67-CFBC5440110B}" type="presParOf" srcId="{0D2FD7C0-FAF7-41A8-9476-B3B29ED88259}" destId="{D6F8956F-AE5B-4A3C-A748-1666047BB8A2}" srcOrd="0" destOrd="0" presId="urn:microsoft.com/office/officeart/2009/3/layout/HorizontalOrganizationChart"/>
    <dgm:cxn modelId="{9319B16C-B81D-4ED2-A258-F5413DA9E265}" type="presParOf" srcId="{0D2FD7C0-FAF7-41A8-9476-B3B29ED88259}" destId="{ABAC1D74-7D81-4224-B22A-DFC2BF9E3D40}" srcOrd="1" destOrd="0" presId="urn:microsoft.com/office/officeart/2009/3/layout/HorizontalOrganizationChart"/>
    <dgm:cxn modelId="{458C8CF6-D536-4353-801F-303493290B85}" type="presParOf" srcId="{ABAC1D74-7D81-4224-B22A-DFC2BF9E3D40}" destId="{D8A52D62-718F-4A30-BF56-541111E502B4}" srcOrd="0" destOrd="0" presId="urn:microsoft.com/office/officeart/2009/3/layout/HorizontalOrganizationChart"/>
    <dgm:cxn modelId="{98950236-8838-4320-A7B3-B91D9B0F21B4}" type="presParOf" srcId="{D8A52D62-718F-4A30-BF56-541111E502B4}" destId="{50FD7588-26B3-4FC6-96BB-4EAB56AD196C}" srcOrd="0" destOrd="0" presId="urn:microsoft.com/office/officeart/2009/3/layout/HorizontalOrganizationChart"/>
    <dgm:cxn modelId="{999BADC8-FA2F-4829-A4F2-34FC7B48DA5E}" type="presParOf" srcId="{D8A52D62-718F-4A30-BF56-541111E502B4}" destId="{F2E47E7D-44E0-461B-90FE-08C0B2864B0E}" srcOrd="1" destOrd="0" presId="urn:microsoft.com/office/officeart/2009/3/layout/HorizontalOrganizationChart"/>
    <dgm:cxn modelId="{26348743-5B7C-4F4F-B98E-F9398567FFC3}" type="presParOf" srcId="{ABAC1D74-7D81-4224-B22A-DFC2BF9E3D40}" destId="{AE08E48F-5301-44C7-B068-5F430DB5153B}" srcOrd="1" destOrd="0" presId="urn:microsoft.com/office/officeart/2009/3/layout/HorizontalOrganizationChart"/>
    <dgm:cxn modelId="{F2D8D61B-B770-4F2D-866D-0374EBE1039D}" type="presParOf" srcId="{ABAC1D74-7D81-4224-B22A-DFC2BF9E3D40}" destId="{5A461110-E756-426C-B98C-7D01B4DBE6BC}" srcOrd="2" destOrd="0" presId="urn:microsoft.com/office/officeart/2009/3/layout/HorizontalOrganizationChart"/>
    <dgm:cxn modelId="{EC744671-9A05-4B16-95B0-EE1A7B4A7249}" type="presParOf" srcId="{5AC2801E-D1F8-47B2-86E7-E0DE1D862667}" destId="{9EDE1F35-C2D8-412C-BEE7-D38F9EE67B40}" srcOrd="2" destOrd="0" presId="urn:microsoft.com/office/officeart/2009/3/layout/HorizontalOrganizationChart"/>
    <dgm:cxn modelId="{C2445755-30A7-4A36-B4C7-28D8332CFDF6}" type="presParOf" srcId="{292CE788-3CDD-4B28-A85B-E71EE699BA6D}" destId="{47E134E2-9AE2-4BE0-9373-96F533CA89C4}" srcOrd="4" destOrd="0" presId="urn:microsoft.com/office/officeart/2009/3/layout/HorizontalOrganizationChart"/>
    <dgm:cxn modelId="{73ADEA6F-65A2-44D2-99D1-26876E45061C}" type="presParOf" srcId="{292CE788-3CDD-4B28-A85B-E71EE699BA6D}" destId="{187B51F5-714C-4E3A-B1B5-4B1F5D029478}" srcOrd="5" destOrd="0" presId="urn:microsoft.com/office/officeart/2009/3/layout/HorizontalOrganizationChart"/>
    <dgm:cxn modelId="{2C6EDD32-4522-4F8C-B65B-B04756096CDD}" type="presParOf" srcId="{187B51F5-714C-4E3A-B1B5-4B1F5D029478}" destId="{CCD4B178-5BCB-493B-8845-2511B4BF9271}" srcOrd="0" destOrd="0" presId="urn:microsoft.com/office/officeart/2009/3/layout/HorizontalOrganizationChart"/>
    <dgm:cxn modelId="{12BE84BB-3B0B-4017-B5B2-D4D1CB0128BA}" type="presParOf" srcId="{CCD4B178-5BCB-493B-8845-2511B4BF9271}" destId="{7E0B40C7-2050-45BC-9DE4-F0AEA153187E}" srcOrd="0" destOrd="0" presId="urn:microsoft.com/office/officeart/2009/3/layout/HorizontalOrganizationChart"/>
    <dgm:cxn modelId="{AD001E41-3E53-4D80-A589-7DFF39D836B7}" type="presParOf" srcId="{CCD4B178-5BCB-493B-8845-2511B4BF9271}" destId="{F683D9C1-2AA2-4896-B281-3EAD3607D643}" srcOrd="1" destOrd="0" presId="urn:microsoft.com/office/officeart/2009/3/layout/HorizontalOrganizationChart"/>
    <dgm:cxn modelId="{EDC575E6-F270-4247-AF21-60576136FA11}" type="presParOf" srcId="{187B51F5-714C-4E3A-B1B5-4B1F5D029478}" destId="{CEE5F43D-AB27-48A6-86E5-D747180B08BD}" srcOrd="1" destOrd="0" presId="urn:microsoft.com/office/officeart/2009/3/layout/HorizontalOrganizationChart"/>
    <dgm:cxn modelId="{38B62708-FCAB-4E0F-88B2-840ABBFA4565}" type="presParOf" srcId="{CEE5F43D-AB27-48A6-86E5-D747180B08BD}" destId="{68D763BD-4C68-447B-918D-53DF8630AF88}" srcOrd="0" destOrd="0" presId="urn:microsoft.com/office/officeart/2009/3/layout/HorizontalOrganizationChart"/>
    <dgm:cxn modelId="{CE267F15-113A-4DCA-8130-07C715723634}" type="presParOf" srcId="{CEE5F43D-AB27-48A6-86E5-D747180B08BD}" destId="{47A73D9C-F7CB-4042-A791-0CA6597CF064}" srcOrd="1" destOrd="0" presId="urn:microsoft.com/office/officeart/2009/3/layout/HorizontalOrganizationChart"/>
    <dgm:cxn modelId="{7AC1010C-647D-47CE-BE6D-ED49B17A474F}" type="presParOf" srcId="{47A73D9C-F7CB-4042-A791-0CA6597CF064}" destId="{8ABE3830-842D-4958-BF66-968FD4001395}" srcOrd="0" destOrd="0" presId="urn:microsoft.com/office/officeart/2009/3/layout/HorizontalOrganizationChart"/>
    <dgm:cxn modelId="{01F9DA75-648F-4C6E-94C9-F195B04DF8A2}" type="presParOf" srcId="{8ABE3830-842D-4958-BF66-968FD4001395}" destId="{2C3E8FBB-6683-4EDD-BEC6-EB87F8BE6EB7}" srcOrd="0" destOrd="0" presId="urn:microsoft.com/office/officeart/2009/3/layout/HorizontalOrganizationChart"/>
    <dgm:cxn modelId="{D85AF465-5A6B-46C6-9F68-67552DE79279}" type="presParOf" srcId="{8ABE3830-842D-4958-BF66-968FD4001395}" destId="{57BF5550-302B-4DF9-892B-C6C9A0EC85B1}" srcOrd="1" destOrd="0" presId="urn:microsoft.com/office/officeart/2009/3/layout/HorizontalOrganizationChart"/>
    <dgm:cxn modelId="{3926A4E6-C3C4-4549-8D04-64284974EFA0}" type="presParOf" srcId="{47A73D9C-F7CB-4042-A791-0CA6597CF064}" destId="{2BB0CE11-AA14-4CC4-BF00-55D501ED0786}" srcOrd="1" destOrd="0" presId="urn:microsoft.com/office/officeart/2009/3/layout/HorizontalOrganizationChart"/>
    <dgm:cxn modelId="{E8A23D80-1F9B-4E35-8BC9-9039F470BF93}" type="presParOf" srcId="{47A73D9C-F7CB-4042-A791-0CA6597CF064}" destId="{3AC6D46E-84DE-4E56-BED5-620A4A796592}" srcOrd="2" destOrd="0" presId="urn:microsoft.com/office/officeart/2009/3/layout/HorizontalOrganizationChart"/>
    <dgm:cxn modelId="{66E87BAA-4E6A-4A49-B806-72B010472D26}" type="presParOf" srcId="{187B51F5-714C-4E3A-B1B5-4B1F5D029478}" destId="{8ACE2B5A-ED79-4F34-846E-CCEBC5854263}" srcOrd="2" destOrd="0" presId="urn:microsoft.com/office/officeart/2009/3/layout/HorizontalOrganizationChart"/>
    <dgm:cxn modelId="{747837FD-5917-4C4E-BAA4-CD56C5E3B048}" type="presParOf" srcId="{292CE788-3CDD-4B28-A85B-E71EE699BA6D}" destId="{B40FF35D-22C1-4697-997F-3FACECEAFEC3}" srcOrd="6" destOrd="0" presId="urn:microsoft.com/office/officeart/2009/3/layout/HorizontalOrganizationChart"/>
    <dgm:cxn modelId="{2FF6CFA3-D6B8-465F-8260-6C86CF61FA05}" type="presParOf" srcId="{292CE788-3CDD-4B28-A85B-E71EE699BA6D}" destId="{1332145C-BEFD-4F69-80C8-419FF97FC373}" srcOrd="7" destOrd="0" presId="urn:microsoft.com/office/officeart/2009/3/layout/HorizontalOrganizationChart"/>
    <dgm:cxn modelId="{1C2D8B46-DB1E-4ED3-B748-05D7946FF49D}" type="presParOf" srcId="{1332145C-BEFD-4F69-80C8-419FF97FC373}" destId="{DBFFD6A8-6B6C-4625-A49E-1966EB35D23D}" srcOrd="0" destOrd="0" presId="urn:microsoft.com/office/officeart/2009/3/layout/HorizontalOrganizationChart"/>
    <dgm:cxn modelId="{171BDB79-BE5A-490D-8585-BF5983F1FAEA}" type="presParOf" srcId="{DBFFD6A8-6B6C-4625-A49E-1966EB35D23D}" destId="{6F488B1C-DAF4-4B1D-9AC3-9C8B03A1F8B2}" srcOrd="0" destOrd="0" presId="urn:microsoft.com/office/officeart/2009/3/layout/HorizontalOrganizationChart"/>
    <dgm:cxn modelId="{B382E93E-38FF-4260-8BEB-25723541D214}" type="presParOf" srcId="{DBFFD6A8-6B6C-4625-A49E-1966EB35D23D}" destId="{A6AE7FD4-DBD2-4A16-98BD-451697D5EEC7}" srcOrd="1" destOrd="0" presId="urn:microsoft.com/office/officeart/2009/3/layout/HorizontalOrganizationChart"/>
    <dgm:cxn modelId="{374451D8-D8B9-437F-8AAF-9AE0AC350B9B}" type="presParOf" srcId="{1332145C-BEFD-4F69-80C8-419FF97FC373}" destId="{3D044D0C-E370-40FC-A587-79ABA21ED5A1}" srcOrd="1" destOrd="0" presId="urn:microsoft.com/office/officeart/2009/3/layout/HorizontalOrganizationChart"/>
    <dgm:cxn modelId="{20EDB2CC-36A1-469D-A430-168E7419E152}" type="presParOf" srcId="{3D044D0C-E370-40FC-A587-79ABA21ED5A1}" destId="{7727E65F-6905-43CE-9777-0F08B4C6324F}" srcOrd="0" destOrd="0" presId="urn:microsoft.com/office/officeart/2009/3/layout/HorizontalOrganizationChart"/>
    <dgm:cxn modelId="{926A0EB4-FCCA-4A32-A273-284040EE528F}" type="presParOf" srcId="{3D044D0C-E370-40FC-A587-79ABA21ED5A1}" destId="{059F2339-F21C-4AC8-91DF-65F9540E4BC5}" srcOrd="1" destOrd="0" presId="urn:microsoft.com/office/officeart/2009/3/layout/HorizontalOrganizationChart"/>
    <dgm:cxn modelId="{36EA30AB-8D7B-40A3-8092-64F6FCE0E206}" type="presParOf" srcId="{059F2339-F21C-4AC8-91DF-65F9540E4BC5}" destId="{F9748FED-AFFF-4FCC-916F-493D25E15FC6}" srcOrd="0" destOrd="0" presId="urn:microsoft.com/office/officeart/2009/3/layout/HorizontalOrganizationChart"/>
    <dgm:cxn modelId="{298C157C-4952-4C88-B917-9FEDC7950699}" type="presParOf" srcId="{F9748FED-AFFF-4FCC-916F-493D25E15FC6}" destId="{5FA4F41C-7A55-41C0-B2CF-D8D6E42F47A3}" srcOrd="0" destOrd="0" presId="urn:microsoft.com/office/officeart/2009/3/layout/HorizontalOrganizationChart"/>
    <dgm:cxn modelId="{33A647B4-1AB5-4205-B9EA-1C2B21B62C27}" type="presParOf" srcId="{F9748FED-AFFF-4FCC-916F-493D25E15FC6}" destId="{1715A3A1-2EC2-4846-A3A8-7A824FCD0AAA}" srcOrd="1" destOrd="0" presId="urn:microsoft.com/office/officeart/2009/3/layout/HorizontalOrganizationChart"/>
    <dgm:cxn modelId="{1DC0A781-69B9-4C61-92D9-43B4D6CB7755}" type="presParOf" srcId="{059F2339-F21C-4AC8-91DF-65F9540E4BC5}" destId="{2778052D-DB33-46AB-9B7C-FCC13E870FF4}" srcOrd="1" destOrd="0" presId="urn:microsoft.com/office/officeart/2009/3/layout/HorizontalOrganizationChart"/>
    <dgm:cxn modelId="{C62C6B97-BA86-4EB4-8067-42BD097272EA}" type="presParOf" srcId="{059F2339-F21C-4AC8-91DF-65F9540E4BC5}" destId="{064B6CEF-94C7-4F5F-B4C6-DAFD989DFC1B}" srcOrd="2" destOrd="0" presId="urn:microsoft.com/office/officeart/2009/3/layout/HorizontalOrganizationChart"/>
    <dgm:cxn modelId="{4665C4CC-39DE-4CC3-89D7-07757F4D536D}" type="presParOf" srcId="{1332145C-BEFD-4F69-80C8-419FF97FC373}" destId="{652A5F26-D3C5-4357-8B9C-548ABE0F2204}" srcOrd="2" destOrd="0" presId="urn:microsoft.com/office/officeart/2009/3/layout/HorizontalOrganizationChart"/>
    <dgm:cxn modelId="{4AFAAD28-A018-4ECD-B613-2D9C56F7BA9A}" type="presParOf" srcId="{4A114C25-2341-4CAA-A273-DB7154A3A3ED}" destId="{F22CB797-309C-4FDD-A6F0-07110A32482A}" srcOrd="2" destOrd="0" presId="urn:microsoft.com/office/officeart/2009/3/layout/HorizontalOrganizationChart"/>
    <dgm:cxn modelId="{31B93EDE-CA03-42EA-BDAE-D6FE4698F543}" type="presParOf" srcId="{2AB92D63-43BF-4212-A7A2-9B857C4B9606}" destId="{18ABD392-DBB5-4FF0-AF35-37E74E117F5F}" srcOrd="2" destOrd="0" presId="urn:microsoft.com/office/officeart/2009/3/layout/HorizontalOrganizationChart"/>
    <dgm:cxn modelId="{1A4AC476-8541-44FA-92C6-9252212AEDE0}" type="presParOf" srcId="{2AB92D63-43BF-4212-A7A2-9B857C4B9606}" destId="{DC4426E1-47C2-48F2-9009-A45FDC7B8EAC}" srcOrd="3" destOrd="0" presId="urn:microsoft.com/office/officeart/2009/3/layout/HorizontalOrganizationChart"/>
    <dgm:cxn modelId="{14D317BE-AE21-4601-ACAD-C1D90DC35477}" type="presParOf" srcId="{DC4426E1-47C2-48F2-9009-A45FDC7B8EAC}" destId="{8F36C9E5-119C-488E-860D-EA1E8E617C97}" srcOrd="0" destOrd="0" presId="urn:microsoft.com/office/officeart/2009/3/layout/HorizontalOrganizationChart"/>
    <dgm:cxn modelId="{EB2840FA-519E-454B-946C-F96AF518A2FC}" type="presParOf" srcId="{8F36C9E5-119C-488E-860D-EA1E8E617C97}" destId="{16EA3416-360A-4B25-848F-78CCD669FB12}" srcOrd="0" destOrd="0" presId="urn:microsoft.com/office/officeart/2009/3/layout/HorizontalOrganizationChart"/>
    <dgm:cxn modelId="{EE596AB5-83B4-4C4E-AC7E-741F366ABD62}" type="presParOf" srcId="{8F36C9E5-119C-488E-860D-EA1E8E617C97}" destId="{C6ED7C4F-D937-4E41-9F72-F863B507DEB4}" srcOrd="1" destOrd="0" presId="urn:microsoft.com/office/officeart/2009/3/layout/HorizontalOrganizationChart"/>
    <dgm:cxn modelId="{72528073-74A1-4DBB-81AD-F9298857BDEC}" type="presParOf" srcId="{DC4426E1-47C2-48F2-9009-A45FDC7B8EAC}" destId="{A0B160FB-1F4B-4C0B-8AFC-A67D3DA22B95}" srcOrd="1" destOrd="0" presId="urn:microsoft.com/office/officeart/2009/3/layout/HorizontalOrganizationChart"/>
    <dgm:cxn modelId="{FCC2BA8B-758A-4C01-8EB7-B313F67684B2}" type="presParOf" srcId="{A0B160FB-1F4B-4C0B-8AFC-A67D3DA22B95}" destId="{D605BC5D-B1F6-4A9A-AC0B-BAF9CFF26A1D}" srcOrd="0" destOrd="0" presId="urn:microsoft.com/office/officeart/2009/3/layout/HorizontalOrganizationChart"/>
    <dgm:cxn modelId="{08069262-6896-4C35-9FF7-9D1941DEDF27}" type="presParOf" srcId="{A0B160FB-1F4B-4C0B-8AFC-A67D3DA22B95}" destId="{A1855E81-82A8-4540-98D7-C107BEAADEBB}" srcOrd="1" destOrd="0" presId="urn:microsoft.com/office/officeart/2009/3/layout/HorizontalOrganizationChart"/>
    <dgm:cxn modelId="{04BB3C87-F6F2-4E1E-AFC6-EA75C002BA44}" type="presParOf" srcId="{A1855E81-82A8-4540-98D7-C107BEAADEBB}" destId="{FF73D6F6-17E5-4C70-A955-6664A25BBEE3}" srcOrd="0" destOrd="0" presId="urn:microsoft.com/office/officeart/2009/3/layout/HorizontalOrganizationChart"/>
    <dgm:cxn modelId="{E2C656CD-EEFC-419E-98E6-E8742B4BD4A5}" type="presParOf" srcId="{FF73D6F6-17E5-4C70-A955-6664A25BBEE3}" destId="{8A9546EA-9445-45AE-BDB6-FFC6E7FC3AC0}" srcOrd="0" destOrd="0" presId="urn:microsoft.com/office/officeart/2009/3/layout/HorizontalOrganizationChart"/>
    <dgm:cxn modelId="{AE5F90B8-695E-4DE9-8730-1CA5B625E9E2}" type="presParOf" srcId="{FF73D6F6-17E5-4C70-A955-6664A25BBEE3}" destId="{95ABE6E3-E432-420F-BF2A-7A320554CF55}" srcOrd="1" destOrd="0" presId="urn:microsoft.com/office/officeart/2009/3/layout/HorizontalOrganizationChart"/>
    <dgm:cxn modelId="{822FC2CB-F60A-43C7-B3F5-6D0E9F12DBEA}" type="presParOf" srcId="{A1855E81-82A8-4540-98D7-C107BEAADEBB}" destId="{78EA0800-C621-4C75-8D73-D876A6D54B73}" srcOrd="1" destOrd="0" presId="urn:microsoft.com/office/officeart/2009/3/layout/HorizontalOrganizationChart"/>
    <dgm:cxn modelId="{78BA02DC-838E-46FE-8CCA-F7430DCF1243}" type="presParOf" srcId="{78EA0800-C621-4C75-8D73-D876A6D54B73}" destId="{971FA0F9-5E19-451D-B222-20D243E0D882}" srcOrd="0" destOrd="0" presId="urn:microsoft.com/office/officeart/2009/3/layout/HorizontalOrganizationChart"/>
    <dgm:cxn modelId="{E7B5BD1B-77F2-43CD-A206-EDF2D329868B}" type="presParOf" srcId="{78EA0800-C621-4C75-8D73-D876A6D54B73}" destId="{4FF36F73-5E85-4954-8FB4-0F3B05ABBE5A}" srcOrd="1" destOrd="0" presId="urn:microsoft.com/office/officeart/2009/3/layout/HorizontalOrganizationChart"/>
    <dgm:cxn modelId="{73A422C6-317F-40B1-9B0D-824C30CED497}" type="presParOf" srcId="{4FF36F73-5E85-4954-8FB4-0F3B05ABBE5A}" destId="{D40DFA16-9B71-4D67-B67F-8CD2BDD4B222}" srcOrd="0" destOrd="0" presId="urn:microsoft.com/office/officeart/2009/3/layout/HorizontalOrganizationChart"/>
    <dgm:cxn modelId="{A5F4EDF3-3036-4307-BB5A-E4ED65F407A1}" type="presParOf" srcId="{D40DFA16-9B71-4D67-B67F-8CD2BDD4B222}" destId="{A91C93B9-DAC1-4D9F-9A1D-0E1293A81B18}" srcOrd="0" destOrd="0" presId="urn:microsoft.com/office/officeart/2009/3/layout/HorizontalOrganizationChart"/>
    <dgm:cxn modelId="{984920CB-29B1-4C05-B34F-97D54585E5F4}" type="presParOf" srcId="{D40DFA16-9B71-4D67-B67F-8CD2BDD4B222}" destId="{85E07078-0799-4AA4-9232-D6017F171C21}" srcOrd="1" destOrd="0" presId="urn:microsoft.com/office/officeart/2009/3/layout/HorizontalOrganizationChart"/>
    <dgm:cxn modelId="{B915683F-C8F1-440C-9978-9CE76C281AB4}" type="presParOf" srcId="{4FF36F73-5E85-4954-8FB4-0F3B05ABBE5A}" destId="{069503AC-F80B-476B-A880-3D43844EAE9E}" srcOrd="1" destOrd="0" presId="urn:microsoft.com/office/officeart/2009/3/layout/HorizontalOrganizationChart"/>
    <dgm:cxn modelId="{3C1C28C2-18DD-4DD5-ADA6-E4993DBBE40F}" type="presParOf" srcId="{4FF36F73-5E85-4954-8FB4-0F3B05ABBE5A}" destId="{5CBA0770-688C-48BD-B311-CB40EA4DB5B6}" srcOrd="2" destOrd="0" presId="urn:microsoft.com/office/officeart/2009/3/layout/HorizontalOrganizationChart"/>
    <dgm:cxn modelId="{A4D7ED6A-A057-4F69-BFFA-AAFDFDE01BE8}" type="presParOf" srcId="{A1855E81-82A8-4540-98D7-C107BEAADEBB}" destId="{8A9C4F09-57B0-43DE-B200-3CE65F1E7462}" srcOrd="2" destOrd="0" presId="urn:microsoft.com/office/officeart/2009/3/layout/HorizontalOrganizationChart"/>
    <dgm:cxn modelId="{90661E60-C726-4F01-9356-066556EDEF6B}" type="presParOf" srcId="{A0B160FB-1F4B-4C0B-8AFC-A67D3DA22B95}" destId="{92587B08-1E29-43EA-9357-438DCB1CD67C}" srcOrd="2" destOrd="0" presId="urn:microsoft.com/office/officeart/2009/3/layout/HorizontalOrganizationChart"/>
    <dgm:cxn modelId="{BA921F99-AD60-473B-BD75-DD85D5792BF9}" type="presParOf" srcId="{A0B160FB-1F4B-4C0B-8AFC-A67D3DA22B95}" destId="{BF186943-540B-4DD0-B53A-CB02F0394C2C}" srcOrd="3" destOrd="0" presId="urn:microsoft.com/office/officeart/2009/3/layout/HorizontalOrganizationChart"/>
    <dgm:cxn modelId="{B0EE50C8-72D7-467F-8B22-C4AA3505AF89}" type="presParOf" srcId="{BF186943-540B-4DD0-B53A-CB02F0394C2C}" destId="{EC326628-A43D-4A75-B0A0-9C9B4D35D707}" srcOrd="0" destOrd="0" presId="urn:microsoft.com/office/officeart/2009/3/layout/HorizontalOrganizationChart"/>
    <dgm:cxn modelId="{C39395FE-CA24-47AE-9940-165E15514F41}" type="presParOf" srcId="{EC326628-A43D-4A75-B0A0-9C9B4D35D707}" destId="{80EE6BEB-C3DE-4B7F-B0AC-601AF23DF208}" srcOrd="0" destOrd="0" presId="urn:microsoft.com/office/officeart/2009/3/layout/HorizontalOrganizationChart"/>
    <dgm:cxn modelId="{D12E790A-D118-4BE0-8922-13FF41A51B98}" type="presParOf" srcId="{EC326628-A43D-4A75-B0A0-9C9B4D35D707}" destId="{99854C0B-91AC-4769-8CC0-F9EEC1D54A7B}" srcOrd="1" destOrd="0" presId="urn:microsoft.com/office/officeart/2009/3/layout/HorizontalOrganizationChart"/>
    <dgm:cxn modelId="{6451EB37-9D99-4C30-8AE2-0764151BE835}" type="presParOf" srcId="{BF186943-540B-4DD0-B53A-CB02F0394C2C}" destId="{0EB5A492-A3FD-497A-AD61-75312EC0D2CD}" srcOrd="1" destOrd="0" presId="urn:microsoft.com/office/officeart/2009/3/layout/HorizontalOrganizationChart"/>
    <dgm:cxn modelId="{F0B02BB4-4CE1-4DC8-942D-77462BEAB915}" type="presParOf" srcId="{0EB5A492-A3FD-497A-AD61-75312EC0D2CD}" destId="{3A1A9DA9-8326-48FD-8D6B-5073D15A9909}" srcOrd="0" destOrd="0" presId="urn:microsoft.com/office/officeart/2009/3/layout/HorizontalOrganizationChart"/>
    <dgm:cxn modelId="{CAF1CF37-F341-458D-A495-147414C98B64}" type="presParOf" srcId="{0EB5A492-A3FD-497A-AD61-75312EC0D2CD}" destId="{DBFF9BCA-9BC4-4BC9-82CB-ECE553934D0C}" srcOrd="1" destOrd="0" presId="urn:microsoft.com/office/officeart/2009/3/layout/HorizontalOrganizationChart"/>
    <dgm:cxn modelId="{2B7688B5-5083-4A55-9D34-2B7296BB5E36}" type="presParOf" srcId="{DBFF9BCA-9BC4-4BC9-82CB-ECE553934D0C}" destId="{D79E4C55-57F2-4711-BC5B-FADC174618AA}" srcOrd="0" destOrd="0" presId="urn:microsoft.com/office/officeart/2009/3/layout/HorizontalOrganizationChart"/>
    <dgm:cxn modelId="{7A025D3A-87BF-416E-8919-28953EB7116E}" type="presParOf" srcId="{D79E4C55-57F2-4711-BC5B-FADC174618AA}" destId="{3C87B8DA-81BE-4975-8D8F-4FB08D7F1676}" srcOrd="0" destOrd="0" presId="urn:microsoft.com/office/officeart/2009/3/layout/HorizontalOrganizationChart"/>
    <dgm:cxn modelId="{408FC168-897D-4D01-9777-E82E2ADCBA3B}" type="presParOf" srcId="{D79E4C55-57F2-4711-BC5B-FADC174618AA}" destId="{D2247CE3-7561-44EA-ABE9-DA97200ABA03}" srcOrd="1" destOrd="0" presId="urn:microsoft.com/office/officeart/2009/3/layout/HorizontalOrganizationChart"/>
    <dgm:cxn modelId="{845D0735-53A1-40C8-B704-8719E408C5E8}" type="presParOf" srcId="{DBFF9BCA-9BC4-4BC9-82CB-ECE553934D0C}" destId="{1BFCA0ED-3517-4F16-BE3F-2F29155A8029}" srcOrd="1" destOrd="0" presId="urn:microsoft.com/office/officeart/2009/3/layout/HorizontalOrganizationChart"/>
    <dgm:cxn modelId="{AB950D5D-6DD5-4287-868A-729B370FC02E}" type="presParOf" srcId="{DBFF9BCA-9BC4-4BC9-82CB-ECE553934D0C}" destId="{61A607B8-E80D-42C9-816C-C6D1FF3BB806}" srcOrd="2" destOrd="0" presId="urn:microsoft.com/office/officeart/2009/3/layout/HorizontalOrganizationChart"/>
    <dgm:cxn modelId="{042CA2EA-26EF-4305-935C-705F03DF346A}" type="presParOf" srcId="{BF186943-540B-4DD0-B53A-CB02F0394C2C}" destId="{6FCB2991-0A4C-4A64-B721-100BC26773D9}" srcOrd="2" destOrd="0" presId="urn:microsoft.com/office/officeart/2009/3/layout/HorizontalOrganizationChart"/>
    <dgm:cxn modelId="{E7CF310E-E53C-463C-AD00-0D9EBB612A6D}" type="presParOf" srcId="{A0B160FB-1F4B-4C0B-8AFC-A67D3DA22B95}" destId="{AFA1AD29-BD6D-4A57-8332-10F3BC39124E}" srcOrd="4" destOrd="0" presId="urn:microsoft.com/office/officeart/2009/3/layout/HorizontalOrganizationChart"/>
    <dgm:cxn modelId="{DD5EDF67-3B83-43AA-BE4A-B7093285C868}" type="presParOf" srcId="{A0B160FB-1F4B-4C0B-8AFC-A67D3DA22B95}" destId="{44FD3332-2EBD-4058-8AC5-11F79F6F1142}" srcOrd="5" destOrd="0" presId="urn:microsoft.com/office/officeart/2009/3/layout/HorizontalOrganizationChart"/>
    <dgm:cxn modelId="{D374D35B-FB37-44FA-A44C-122ED4053535}" type="presParOf" srcId="{44FD3332-2EBD-4058-8AC5-11F79F6F1142}" destId="{9D01B995-56CC-43F8-A894-C58CECE02CFF}" srcOrd="0" destOrd="0" presId="urn:microsoft.com/office/officeart/2009/3/layout/HorizontalOrganizationChart"/>
    <dgm:cxn modelId="{88FE0261-7AC0-4996-A99D-A9924EE05D7C}" type="presParOf" srcId="{9D01B995-56CC-43F8-A894-C58CECE02CFF}" destId="{B8CD48C7-A456-4EE6-B6D7-219BF9603A80}" srcOrd="0" destOrd="0" presId="urn:microsoft.com/office/officeart/2009/3/layout/HorizontalOrganizationChart"/>
    <dgm:cxn modelId="{05CCEF11-28E0-4E2A-954E-812A16FDE741}" type="presParOf" srcId="{9D01B995-56CC-43F8-A894-C58CECE02CFF}" destId="{789A6B89-5746-4312-913A-15860F34755B}" srcOrd="1" destOrd="0" presId="urn:microsoft.com/office/officeart/2009/3/layout/HorizontalOrganizationChart"/>
    <dgm:cxn modelId="{E6A652F5-4393-4C82-A76A-2C72C515024B}" type="presParOf" srcId="{44FD3332-2EBD-4058-8AC5-11F79F6F1142}" destId="{8D2CE6F3-4473-4480-AE61-5953EF1DE612}" srcOrd="1" destOrd="0" presId="urn:microsoft.com/office/officeart/2009/3/layout/HorizontalOrganizationChart"/>
    <dgm:cxn modelId="{C09AB922-2A71-4122-9073-F8C4FE1B7EF8}" type="presParOf" srcId="{8D2CE6F3-4473-4480-AE61-5953EF1DE612}" destId="{8A582C6A-1690-4213-80E3-2E44EB648785}" srcOrd="0" destOrd="0" presId="urn:microsoft.com/office/officeart/2009/3/layout/HorizontalOrganizationChart"/>
    <dgm:cxn modelId="{D6BFCC93-D31F-4291-9C9B-B51AE996CAF7}" type="presParOf" srcId="{8D2CE6F3-4473-4480-AE61-5953EF1DE612}" destId="{A623F4D3-7FE8-42DA-B410-6AD7ACC1E52B}" srcOrd="1" destOrd="0" presId="urn:microsoft.com/office/officeart/2009/3/layout/HorizontalOrganizationChart"/>
    <dgm:cxn modelId="{6214AB0F-3320-42BC-9566-47D025671149}" type="presParOf" srcId="{A623F4D3-7FE8-42DA-B410-6AD7ACC1E52B}" destId="{40D2C69D-6656-47CC-8E5F-13CC3FD51EAF}" srcOrd="0" destOrd="0" presId="urn:microsoft.com/office/officeart/2009/3/layout/HorizontalOrganizationChart"/>
    <dgm:cxn modelId="{E3B1B8A7-74BD-4788-B6A9-D7A620659941}" type="presParOf" srcId="{40D2C69D-6656-47CC-8E5F-13CC3FD51EAF}" destId="{067D26A6-9F91-49F0-A451-F6AC635879F5}" srcOrd="0" destOrd="0" presId="urn:microsoft.com/office/officeart/2009/3/layout/HorizontalOrganizationChart"/>
    <dgm:cxn modelId="{B61C37DB-7A4B-484A-8F81-C5F5BBD233AB}" type="presParOf" srcId="{40D2C69D-6656-47CC-8E5F-13CC3FD51EAF}" destId="{32CE4D5E-E65D-4E79-9D91-8D371DCEBAD9}" srcOrd="1" destOrd="0" presId="urn:microsoft.com/office/officeart/2009/3/layout/HorizontalOrganizationChart"/>
    <dgm:cxn modelId="{9D12E001-3B81-4517-B907-3C4D3DED31EB}" type="presParOf" srcId="{A623F4D3-7FE8-42DA-B410-6AD7ACC1E52B}" destId="{7E06851B-A525-42B9-82D5-32D59F67726C}" srcOrd="1" destOrd="0" presId="urn:microsoft.com/office/officeart/2009/3/layout/HorizontalOrganizationChart"/>
    <dgm:cxn modelId="{E0114B73-D785-4D78-B5EF-3591B840783D}" type="presParOf" srcId="{A623F4D3-7FE8-42DA-B410-6AD7ACC1E52B}" destId="{6FAEE0C3-5ED9-4D7C-9D0A-1F632075D3F3}" srcOrd="2" destOrd="0" presId="urn:microsoft.com/office/officeart/2009/3/layout/HorizontalOrganizationChart"/>
    <dgm:cxn modelId="{64C6A31D-BEF6-43AB-8CE6-59EABC6D4415}" type="presParOf" srcId="{44FD3332-2EBD-4058-8AC5-11F79F6F1142}" destId="{A1436504-0E62-4E94-A5EF-98CD0839BD1B}" srcOrd="2" destOrd="0" presId="urn:microsoft.com/office/officeart/2009/3/layout/HorizontalOrganizationChart"/>
    <dgm:cxn modelId="{FED56CCE-E7BB-4775-91A7-189F4202D261}" type="presParOf" srcId="{DC4426E1-47C2-48F2-9009-A45FDC7B8EAC}" destId="{1CCEBACD-8D42-447A-884C-DF99E421E27E}" srcOrd="2" destOrd="0" presId="urn:microsoft.com/office/officeart/2009/3/layout/HorizontalOrganizationChart"/>
    <dgm:cxn modelId="{7025465A-FA0B-46D3-B1E0-1FE63F1E4705}" type="presParOf" srcId="{E7A1953A-54C6-4BEA-8594-E2BA3203B4ED}" destId="{D221F9B5-40E3-4D78-ACB1-58E5064AE81B}" srcOrd="2" destOrd="0" presId="urn:microsoft.com/office/officeart/2009/3/layout/HorizontalOrganizationChart"/>
  </dgm:cxnLst>
  <dgm:bg/>
  <dgm:whole>
    <a:ln>
      <a:noFill/>
    </a:ln>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582C6A-1690-4213-80E3-2E44EB648785}">
      <dsp:nvSpPr>
        <dsp:cNvPr id="0" name=""/>
        <dsp:cNvSpPr/>
      </dsp:nvSpPr>
      <dsp:spPr>
        <a:xfrm>
          <a:off x="5873147" y="4976108"/>
          <a:ext cx="173671" cy="91440"/>
        </a:xfrm>
        <a:custGeom>
          <a:avLst/>
          <a:gdLst/>
          <a:ahLst/>
          <a:cxnLst/>
          <a:rect l="0" t="0" r="0" b="0"/>
          <a:pathLst>
            <a:path>
              <a:moveTo>
                <a:pt x="0" y="45720"/>
              </a:moveTo>
              <a:lnTo>
                <a:pt x="9272" y="45720"/>
              </a:lnTo>
              <a:lnTo>
                <a:pt x="9272" y="57387"/>
              </a:lnTo>
              <a:lnTo>
                <a:pt x="173671" y="57387"/>
              </a:lnTo>
            </a:path>
          </a:pathLst>
        </a:custGeom>
        <a:noFill/>
        <a:ln w="12700" cap="flat" cmpd="sng" algn="ctr">
          <a:solidFill>
            <a:schemeClr val="tx2"/>
          </a:solidFill>
          <a:prstDash val="solid"/>
          <a:miter lim="800000"/>
        </a:ln>
        <a:effectLst/>
      </dsp:spPr>
      <dsp:style>
        <a:lnRef idx="2">
          <a:scrgbClr r="0" g="0" b="0"/>
        </a:lnRef>
        <a:fillRef idx="0">
          <a:scrgbClr r="0" g="0" b="0"/>
        </a:fillRef>
        <a:effectRef idx="0">
          <a:scrgbClr r="0" g="0" b="0"/>
        </a:effectRef>
        <a:fontRef idx="minor"/>
      </dsp:style>
    </dsp:sp>
    <dsp:sp modelId="{AFA1AD29-BD6D-4A57-8332-10F3BC39124E}">
      <dsp:nvSpPr>
        <dsp:cNvPr id="0" name=""/>
        <dsp:cNvSpPr/>
      </dsp:nvSpPr>
      <dsp:spPr>
        <a:xfrm>
          <a:off x="3652296" y="4024170"/>
          <a:ext cx="241962" cy="997658"/>
        </a:xfrm>
        <a:custGeom>
          <a:avLst/>
          <a:gdLst/>
          <a:ahLst/>
          <a:cxnLst/>
          <a:rect l="0" t="0" r="0" b="0"/>
          <a:pathLst>
            <a:path>
              <a:moveTo>
                <a:pt x="0" y="0"/>
              </a:moveTo>
              <a:lnTo>
                <a:pt x="77563" y="0"/>
              </a:lnTo>
              <a:lnTo>
                <a:pt x="77563" y="997658"/>
              </a:lnTo>
              <a:lnTo>
                <a:pt x="241962" y="997658"/>
              </a:lnTo>
            </a:path>
          </a:pathLst>
        </a:custGeom>
        <a:noFill/>
        <a:ln w="12700" cap="flat" cmpd="sng" algn="ctr">
          <a:solidFill>
            <a:schemeClr val="tx2"/>
          </a:solidFill>
          <a:prstDash val="solid"/>
          <a:miter lim="800000"/>
        </a:ln>
        <a:effectLst/>
      </dsp:spPr>
      <dsp:style>
        <a:lnRef idx="2">
          <a:scrgbClr r="0" g="0" b="0"/>
        </a:lnRef>
        <a:fillRef idx="0">
          <a:scrgbClr r="0" g="0" b="0"/>
        </a:fillRef>
        <a:effectRef idx="0">
          <a:scrgbClr r="0" g="0" b="0"/>
        </a:effectRef>
        <a:fontRef idx="minor"/>
      </dsp:style>
    </dsp:sp>
    <dsp:sp modelId="{3A1A9DA9-8326-48FD-8D6B-5073D15A9909}">
      <dsp:nvSpPr>
        <dsp:cNvPr id="0" name=""/>
        <dsp:cNvSpPr/>
      </dsp:nvSpPr>
      <dsp:spPr>
        <a:xfrm>
          <a:off x="5904104" y="3974160"/>
          <a:ext cx="136040" cy="91440"/>
        </a:xfrm>
        <a:custGeom>
          <a:avLst/>
          <a:gdLst/>
          <a:ahLst/>
          <a:cxnLst/>
          <a:rect l="0" t="0" r="0" b="0"/>
          <a:pathLst>
            <a:path>
              <a:moveTo>
                <a:pt x="0" y="49355"/>
              </a:moveTo>
              <a:lnTo>
                <a:pt x="0" y="45720"/>
              </a:lnTo>
              <a:lnTo>
                <a:pt x="136040" y="45720"/>
              </a:lnTo>
            </a:path>
          </a:pathLst>
        </a:custGeom>
        <a:noFill/>
        <a:ln w="12700" cap="flat" cmpd="sng" algn="ctr">
          <a:solidFill>
            <a:schemeClr val="tx2"/>
          </a:solidFill>
          <a:prstDash val="solid"/>
          <a:miter lim="800000"/>
        </a:ln>
        <a:effectLst/>
      </dsp:spPr>
      <dsp:style>
        <a:lnRef idx="2">
          <a:scrgbClr r="0" g="0" b="0"/>
        </a:lnRef>
        <a:fillRef idx="0">
          <a:scrgbClr r="0" g="0" b="0"/>
        </a:fillRef>
        <a:effectRef idx="0">
          <a:scrgbClr r="0" g="0" b="0"/>
        </a:effectRef>
        <a:fontRef idx="minor"/>
      </dsp:style>
    </dsp:sp>
    <dsp:sp modelId="{92587B08-1E29-43EA-9357-438DCB1CD67C}">
      <dsp:nvSpPr>
        <dsp:cNvPr id="0" name=""/>
        <dsp:cNvSpPr/>
      </dsp:nvSpPr>
      <dsp:spPr>
        <a:xfrm>
          <a:off x="3652296" y="3977795"/>
          <a:ext cx="272919" cy="91440"/>
        </a:xfrm>
        <a:custGeom>
          <a:avLst/>
          <a:gdLst/>
          <a:ahLst/>
          <a:cxnLst/>
          <a:rect l="0" t="0" r="0" b="0"/>
          <a:pathLst>
            <a:path>
              <a:moveTo>
                <a:pt x="0" y="46374"/>
              </a:moveTo>
              <a:lnTo>
                <a:pt x="108519" y="46374"/>
              </a:lnTo>
              <a:lnTo>
                <a:pt x="108519" y="45720"/>
              </a:lnTo>
              <a:lnTo>
                <a:pt x="272919" y="45720"/>
              </a:lnTo>
            </a:path>
          </a:pathLst>
        </a:cu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71FA0F9-5E19-451D-B222-20D243E0D882}">
      <dsp:nvSpPr>
        <dsp:cNvPr id="0" name=""/>
        <dsp:cNvSpPr/>
      </dsp:nvSpPr>
      <dsp:spPr>
        <a:xfrm>
          <a:off x="5904104" y="3265346"/>
          <a:ext cx="136040" cy="91440"/>
        </a:xfrm>
        <a:custGeom>
          <a:avLst/>
          <a:gdLst/>
          <a:ahLst/>
          <a:cxnLst/>
          <a:rect l="0" t="0" r="0" b="0"/>
          <a:pathLst>
            <a:path>
              <a:moveTo>
                <a:pt x="0" y="52418"/>
              </a:moveTo>
              <a:lnTo>
                <a:pt x="0" y="45720"/>
              </a:lnTo>
              <a:lnTo>
                <a:pt x="136040" y="45720"/>
              </a:lnTo>
            </a:path>
          </a:pathLst>
        </a:custGeom>
        <a:noFill/>
        <a:ln w="12700" cap="flat" cmpd="sng" algn="ctr">
          <a:solidFill>
            <a:schemeClr val="tx2"/>
          </a:solidFill>
          <a:prstDash val="solid"/>
          <a:miter lim="800000"/>
        </a:ln>
        <a:effectLst/>
      </dsp:spPr>
      <dsp:style>
        <a:lnRef idx="2">
          <a:scrgbClr r="0" g="0" b="0"/>
        </a:lnRef>
        <a:fillRef idx="0">
          <a:scrgbClr r="0" g="0" b="0"/>
        </a:fillRef>
        <a:effectRef idx="0">
          <a:scrgbClr r="0" g="0" b="0"/>
        </a:effectRef>
        <a:fontRef idx="minor"/>
      </dsp:style>
    </dsp:sp>
    <dsp:sp modelId="{D605BC5D-B1F6-4A9A-AC0B-BAF9CFF26A1D}">
      <dsp:nvSpPr>
        <dsp:cNvPr id="0" name=""/>
        <dsp:cNvSpPr/>
      </dsp:nvSpPr>
      <dsp:spPr>
        <a:xfrm>
          <a:off x="3652296" y="3317765"/>
          <a:ext cx="272919" cy="706404"/>
        </a:xfrm>
        <a:custGeom>
          <a:avLst/>
          <a:gdLst/>
          <a:ahLst/>
          <a:cxnLst/>
          <a:rect l="0" t="0" r="0" b="0"/>
          <a:pathLst>
            <a:path>
              <a:moveTo>
                <a:pt x="0" y="706404"/>
              </a:moveTo>
              <a:lnTo>
                <a:pt x="108519" y="706404"/>
              </a:lnTo>
              <a:lnTo>
                <a:pt x="108519" y="0"/>
              </a:lnTo>
              <a:lnTo>
                <a:pt x="272919" y="0"/>
              </a:lnTo>
            </a:path>
          </a:pathLst>
        </a:custGeom>
        <a:noFill/>
        <a:ln w="12700" cap="flat" cmpd="sng" algn="ctr">
          <a:solidFill>
            <a:schemeClr val="tx2"/>
          </a:solidFill>
          <a:prstDash val="solid"/>
          <a:miter lim="800000"/>
        </a:ln>
        <a:effectLst/>
      </dsp:spPr>
      <dsp:style>
        <a:lnRef idx="2">
          <a:scrgbClr r="0" g="0" b="0"/>
        </a:lnRef>
        <a:fillRef idx="0">
          <a:scrgbClr r="0" g="0" b="0"/>
        </a:fillRef>
        <a:effectRef idx="0">
          <a:scrgbClr r="0" g="0" b="0"/>
        </a:effectRef>
        <a:fontRef idx="minor"/>
      </dsp:style>
    </dsp:sp>
    <dsp:sp modelId="{18ABD392-DBB5-4FF0-AF35-37E74E117F5F}">
      <dsp:nvSpPr>
        <dsp:cNvPr id="0" name=""/>
        <dsp:cNvSpPr/>
      </dsp:nvSpPr>
      <dsp:spPr>
        <a:xfrm>
          <a:off x="1778277" y="2912514"/>
          <a:ext cx="238625" cy="1111655"/>
        </a:xfrm>
        <a:custGeom>
          <a:avLst/>
          <a:gdLst/>
          <a:ahLst/>
          <a:cxnLst/>
          <a:rect l="0" t="0" r="0" b="0"/>
          <a:pathLst>
            <a:path>
              <a:moveTo>
                <a:pt x="0" y="0"/>
              </a:moveTo>
              <a:lnTo>
                <a:pt x="74226" y="0"/>
              </a:lnTo>
              <a:lnTo>
                <a:pt x="74226" y="1111655"/>
              </a:lnTo>
              <a:lnTo>
                <a:pt x="238625" y="1111655"/>
              </a:lnTo>
            </a:path>
          </a:pathLst>
        </a:custGeom>
        <a:noFill/>
        <a:ln w="12700" cap="flat" cmpd="sng" algn="ctr">
          <a:solidFill>
            <a:schemeClr val="tx2"/>
          </a:solidFill>
          <a:prstDash val="solid"/>
          <a:miter lim="800000"/>
        </a:ln>
        <a:effectLst/>
      </dsp:spPr>
      <dsp:style>
        <a:lnRef idx="2">
          <a:scrgbClr r="0" g="0" b="0"/>
        </a:lnRef>
        <a:fillRef idx="0">
          <a:scrgbClr r="0" g="0" b="0"/>
        </a:fillRef>
        <a:effectRef idx="0">
          <a:scrgbClr r="0" g="0" b="0"/>
        </a:effectRef>
        <a:fontRef idx="minor"/>
      </dsp:style>
    </dsp:sp>
    <dsp:sp modelId="{7727E65F-6905-43CE-9777-0F08B4C6324F}">
      <dsp:nvSpPr>
        <dsp:cNvPr id="0" name=""/>
        <dsp:cNvSpPr/>
      </dsp:nvSpPr>
      <dsp:spPr>
        <a:xfrm>
          <a:off x="5930473" y="2451241"/>
          <a:ext cx="139081" cy="91440"/>
        </a:xfrm>
        <a:custGeom>
          <a:avLst/>
          <a:gdLst/>
          <a:ahLst/>
          <a:cxnLst/>
          <a:rect l="0" t="0" r="0" b="0"/>
          <a:pathLst>
            <a:path>
              <a:moveTo>
                <a:pt x="0" y="52032"/>
              </a:moveTo>
              <a:lnTo>
                <a:pt x="0" y="45720"/>
              </a:lnTo>
              <a:lnTo>
                <a:pt x="139081" y="45720"/>
              </a:lnTo>
            </a:path>
          </a:pathLst>
        </a:custGeom>
        <a:noFill/>
        <a:ln w="12700" cap="flat" cmpd="sng" algn="ctr">
          <a:solidFill>
            <a:schemeClr val="tx2"/>
          </a:solidFill>
          <a:prstDash val="solid"/>
          <a:miter lim="800000"/>
        </a:ln>
        <a:effectLst/>
      </dsp:spPr>
      <dsp:style>
        <a:lnRef idx="2">
          <a:scrgbClr r="0" g="0" b="0"/>
        </a:lnRef>
        <a:fillRef idx="0">
          <a:scrgbClr r="0" g="0" b="0"/>
        </a:fillRef>
        <a:effectRef idx="0">
          <a:scrgbClr r="0" g="0" b="0"/>
        </a:effectRef>
        <a:fontRef idx="minor"/>
      </dsp:style>
    </dsp:sp>
    <dsp:sp modelId="{B40FF35D-22C1-4697-997F-3FACECEAFEC3}">
      <dsp:nvSpPr>
        <dsp:cNvPr id="0" name=""/>
        <dsp:cNvSpPr/>
      </dsp:nvSpPr>
      <dsp:spPr>
        <a:xfrm>
          <a:off x="3661108" y="1526078"/>
          <a:ext cx="290476" cy="977196"/>
        </a:xfrm>
        <a:custGeom>
          <a:avLst/>
          <a:gdLst/>
          <a:ahLst/>
          <a:cxnLst/>
          <a:rect l="0" t="0" r="0" b="0"/>
          <a:pathLst>
            <a:path>
              <a:moveTo>
                <a:pt x="0" y="0"/>
              </a:moveTo>
              <a:lnTo>
                <a:pt x="126077" y="0"/>
              </a:lnTo>
              <a:lnTo>
                <a:pt x="126077" y="977196"/>
              </a:lnTo>
              <a:lnTo>
                <a:pt x="290476" y="977196"/>
              </a:lnTo>
            </a:path>
          </a:pathLst>
        </a:custGeom>
        <a:noFill/>
        <a:ln w="12700" cap="flat" cmpd="sng" algn="ctr">
          <a:solidFill>
            <a:schemeClr val="tx2"/>
          </a:solidFill>
          <a:prstDash val="solid"/>
          <a:miter lim="800000"/>
        </a:ln>
        <a:effectLst/>
      </dsp:spPr>
      <dsp:style>
        <a:lnRef idx="2">
          <a:scrgbClr r="0" g="0" b="0"/>
        </a:lnRef>
        <a:fillRef idx="0">
          <a:scrgbClr r="0" g="0" b="0"/>
        </a:fillRef>
        <a:effectRef idx="0">
          <a:scrgbClr r="0" g="0" b="0"/>
        </a:effectRef>
        <a:fontRef idx="minor"/>
      </dsp:style>
    </dsp:sp>
    <dsp:sp modelId="{68D763BD-4C68-447B-918D-53DF8630AF88}">
      <dsp:nvSpPr>
        <dsp:cNvPr id="0" name=""/>
        <dsp:cNvSpPr/>
      </dsp:nvSpPr>
      <dsp:spPr>
        <a:xfrm>
          <a:off x="5932002" y="1866182"/>
          <a:ext cx="102174" cy="91440"/>
        </a:xfrm>
        <a:custGeom>
          <a:avLst/>
          <a:gdLst/>
          <a:ahLst/>
          <a:cxnLst/>
          <a:rect l="0" t="0" r="0" b="0"/>
          <a:pathLst>
            <a:path>
              <a:moveTo>
                <a:pt x="0" y="45720"/>
              </a:moveTo>
              <a:lnTo>
                <a:pt x="0" y="83817"/>
              </a:lnTo>
              <a:lnTo>
                <a:pt x="102174" y="83817"/>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7E134E2-9AE2-4BE0-9373-96F533CA89C4}">
      <dsp:nvSpPr>
        <dsp:cNvPr id="0" name=""/>
        <dsp:cNvSpPr/>
      </dsp:nvSpPr>
      <dsp:spPr>
        <a:xfrm>
          <a:off x="3661108" y="1526078"/>
          <a:ext cx="292005" cy="385824"/>
        </a:xfrm>
        <a:custGeom>
          <a:avLst/>
          <a:gdLst/>
          <a:ahLst/>
          <a:cxnLst/>
          <a:rect l="0" t="0" r="0" b="0"/>
          <a:pathLst>
            <a:path>
              <a:moveTo>
                <a:pt x="0" y="0"/>
              </a:moveTo>
              <a:lnTo>
                <a:pt x="127606" y="0"/>
              </a:lnTo>
              <a:lnTo>
                <a:pt x="127606" y="385824"/>
              </a:lnTo>
              <a:lnTo>
                <a:pt x="292005" y="385824"/>
              </a:lnTo>
            </a:path>
          </a:pathLst>
        </a:cu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6F8956F-AE5B-4A3C-A748-1666047BB8A2}">
      <dsp:nvSpPr>
        <dsp:cNvPr id="0" name=""/>
        <dsp:cNvSpPr/>
      </dsp:nvSpPr>
      <dsp:spPr>
        <a:xfrm>
          <a:off x="5934386" y="1163666"/>
          <a:ext cx="99724" cy="91440"/>
        </a:xfrm>
        <a:custGeom>
          <a:avLst/>
          <a:gdLst/>
          <a:ahLst/>
          <a:cxnLst/>
          <a:rect l="0" t="0" r="0" b="0"/>
          <a:pathLst>
            <a:path>
              <a:moveTo>
                <a:pt x="0" y="45720"/>
              </a:moveTo>
              <a:lnTo>
                <a:pt x="0" y="48648"/>
              </a:lnTo>
              <a:lnTo>
                <a:pt x="99724" y="48648"/>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2F02A37-24D8-4018-A14E-00EB30157DEC}">
      <dsp:nvSpPr>
        <dsp:cNvPr id="0" name=""/>
        <dsp:cNvSpPr/>
      </dsp:nvSpPr>
      <dsp:spPr>
        <a:xfrm>
          <a:off x="3661108" y="1209386"/>
          <a:ext cx="294159" cy="316691"/>
        </a:xfrm>
        <a:custGeom>
          <a:avLst/>
          <a:gdLst/>
          <a:ahLst/>
          <a:cxnLst/>
          <a:rect l="0" t="0" r="0" b="0"/>
          <a:pathLst>
            <a:path>
              <a:moveTo>
                <a:pt x="0" y="316691"/>
              </a:moveTo>
              <a:lnTo>
                <a:pt x="129760" y="316691"/>
              </a:lnTo>
              <a:lnTo>
                <a:pt x="129760" y="0"/>
              </a:lnTo>
              <a:lnTo>
                <a:pt x="294159" y="0"/>
              </a:lnTo>
            </a:path>
          </a:pathLst>
        </a:custGeom>
        <a:noFill/>
        <a:ln w="12700" cap="flat" cmpd="sng" algn="ctr">
          <a:solidFill>
            <a:schemeClr val="tx2"/>
          </a:solidFill>
          <a:prstDash val="solid"/>
          <a:miter lim="800000"/>
        </a:ln>
        <a:effectLst/>
      </dsp:spPr>
      <dsp:style>
        <a:lnRef idx="2">
          <a:scrgbClr r="0" g="0" b="0"/>
        </a:lnRef>
        <a:fillRef idx="0">
          <a:scrgbClr r="0" g="0" b="0"/>
        </a:fillRef>
        <a:effectRef idx="0">
          <a:scrgbClr r="0" g="0" b="0"/>
        </a:effectRef>
        <a:fontRef idx="minor"/>
      </dsp:style>
    </dsp:sp>
    <dsp:sp modelId="{AE90001F-5733-448D-9505-2EA139FD3853}">
      <dsp:nvSpPr>
        <dsp:cNvPr id="0" name=""/>
        <dsp:cNvSpPr/>
      </dsp:nvSpPr>
      <dsp:spPr>
        <a:xfrm>
          <a:off x="5899254" y="594429"/>
          <a:ext cx="138522" cy="91440"/>
        </a:xfrm>
        <a:custGeom>
          <a:avLst/>
          <a:gdLst/>
          <a:ahLst/>
          <a:cxnLst/>
          <a:rect l="0" t="0" r="0" b="0"/>
          <a:pathLst>
            <a:path>
              <a:moveTo>
                <a:pt x="0" y="83978"/>
              </a:moveTo>
              <a:lnTo>
                <a:pt x="0" y="45720"/>
              </a:lnTo>
              <a:lnTo>
                <a:pt x="138522" y="45720"/>
              </a:lnTo>
            </a:path>
          </a:pathLst>
        </a:custGeom>
        <a:noFill/>
        <a:ln w="12700" cap="flat" cmpd="sng" algn="ctr">
          <a:solidFill>
            <a:schemeClr val="tx2"/>
          </a:solidFill>
          <a:prstDash val="solid"/>
          <a:miter lim="800000"/>
        </a:ln>
        <a:effectLst/>
      </dsp:spPr>
      <dsp:style>
        <a:lnRef idx="2">
          <a:scrgbClr r="0" g="0" b="0"/>
        </a:lnRef>
        <a:fillRef idx="0">
          <a:scrgbClr r="0" g="0" b="0"/>
        </a:fillRef>
        <a:effectRef idx="0">
          <a:scrgbClr r="0" g="0" b="0"/>
        </a:effectRef>
        <a:fontRef idx="minor"/>
      </dsp:style>
    </dsp:sp>
    <dsp:sp modelId="{1BEA72AC-0C61-45FD-8FF9-169C055116CF}">
      <dsp:nvSpPr>
        <dsp:cNvPr id="0" name=""/>
        <dsp:cNvSpPr/>
      </dsp:nvSpPr>
      <dsp:spPr>
        <a:xfrm>
          <a:off x="3661108" y="678407"/>
          <a:ext cx="259027" cy="847670"/>
        </a:xfrm>
        <a:custGeom>
          <a:avLst/>
          <a:gdLst/>
          <a:ahLst/>
          <a:cxnLst/>
          <a:rect l="0" t="0" r="0" b="0"/>
          <a:pathLst>
            <a:path>
              <a:moveTo>
                <a:pt x="0" y="847670"/>
              </a:moveTo>
              <a:lnTo>
                <a:pt x="94628" y="847670"/>
              </a:lnTo>
              <a:lnTo>
                <a:pt x="94628" y="0"/>
              </a:lnTo>
              <a:lnTo>
                <a:pt x="259027" y="0"/>
              </a:lnTo>
            </a:path>
          </a:pathLst>
        </a:cu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AB7E447-39B9-4BF0-B345-41D471F625E8}">
      <dsp:nvSpPr>
        <dsp:cNvPr id="0" name=""/>
        <dsp:cNvSpPr/>
      </dsp:nvSpPr>
      <dsp:spPr>
        <a:xfrm>
          <a:off x="1778277" y="1526078"/>
          <a:ext cx="238839" cy="1386436"/>
        </a:xfrm>
        <a:custGeom>
          <a:avLst/>
          <a:gdLst/>
          <a:ahLst/>
          <a:cxnLst/>
          <a:rect l="0" t="0" r="0" b="0"/>
          <a:pathLst>
            <a:path>
              <a:moveTo>
                <a:pt x="0" y="1386436"/>
              </a:moveTo>
              <a:lnTo>
                <a:pt x="74439" y="1386436"/>
              </a:lnTo>
              <a:lnTo>
                <a:pt x="74439" y="0"/>
              </a:lnTo>
              <a:lnTo>
                <a:pt x="238839" y="0"/>
              </a:lnTo>
            </a:path>
          </a:pathLst>
        </a:custGeom>
        <a:noFill/>
        <a:ln w="12700" cap="flat" cmpd="sng" algn="ctr">
          <a:solidFill>
            <a:schemeClr val="tx2"/>
          </a:solidFill>
          <a:prstDash val="solid"/>
          <a:miter lim="800000"/>
        </a:ln>
        <a:effectLst/>
      </dsp:spPr>
      <dsp:style>
        <a:lnRef idx="2">
          <a:scrgbClr r="0" g="0" b="0"/>
        </a:lnRef>
        <a:fillRef idx="0">
          <a:scrgbClr r="0" g="0" b="0"/>
        </a:fillRef>
        <a:effectRef idx="0">
          <a:scrgbClr r="0" g="0" b="0"/>
        </a:effectRef>
        <a:fontRef idx="minor"/>
      </dsp:style>
    </dsp:sp>
    <dsp:sp modelId="{02E9672E-8D0B-4B2E-84B0-5AF58449DE08}">
      <dsp:nvSpPr>
        <dsp:cNvPr id="0" name=""/>
        <dsp:cNvSpPr/>
      </dsp:nvSpPr>
      <dsp:spPr>
        <a:xfrm>
          <a:off x="4904" y="2462425"/>
          <a:ext cx="1773373" cy="900179"/>
        </a:xfrm>
        <a:prstGeom prst="rect">
          <a:avLst/>
        </a:prstGeom>
        <a:solidFill>
          <a:srgbClr val="B18940"/>
        </a:solidFill>
        <a:ln w="19050" cap="flat" cmpd="sng" algn="ctr">
          <a:solidFill>
            <a:schemeClr val="tx1">
              <a:alpha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2000" tIns="8255" rIns="36000" bIns="8255" numCol="1" spcCol="1270" anchor="ctr" anchorCtr="0">
          <a:noAutofit/>
        </a:bodyPr>
        <a:lstStyle/>
        <a:p>
          <a:pPr marL="0" lvl="0" indent="0" algn="ctr" defTabSz="577850">
            <a:lnSpc>
              <a:spcPct val="90000"/>
            </a:lnSpc>
            <a:spcBef>
              <a:spcPct val="0"/>
            </a:spcBef>
            <a:spcAft>
              <a:spcPct val="35000"/>
            </a:spcAft>
            <a:buNone/>
          </a:pPr>
          <a:r>
            <a:rPr lang="es-CO" sz="1300" b="1" kern="1200" dirty="0">
              <a:ln cap="flat">
                <a:solidFill>
                  <a:schemeClr val="tx1">
                    <a:alpha val="0"/>
                  </a:schemeClr>
                </a:solidFill>
                <a:round/>
              </a:ln>
              <a:solidFill>
                <a:schemeClr val="bg1"/>
              </a:solidFill>
              <a:latin typeface="Verdana" panose="020B0604030504040204" pitchFamily="34" charset="0"/>
              <a:ea typeface="Verdana" panose="020B0604030504040204" pitchFamily="34" charset="0"/>
            </a:rPr>
            <a:t>Ejecución presupuestal Sector Hacienda</a:t>
          </a:r>
        </a:p>
      </dsp:txBody>
      <dsp:txXfrm>
        <a:off x="4904" y="2462425"/>
        <a:ext cx="1773373" cy="900179"/>
      </dsp:txXfrm>
    </dsp:sp>
    <dsp:sp modelId="{8E975517-6643-474F-AC0A-F303F9E52308}">
      <dsp:nvSpPr>
        <dsp:cNvPr id="0" name=""/>
        <dsp:cNvSpPr/>
      </dsp:nvSpPr>
      <dsp:spPr>
        <a:xfrm>
          <a:off x="2017116" y="1182243"/>
          <a:ext cx="1643991" cy="687668"/>
        </a:xfrm>
        <a:prstGeom prst="rect">
          <a:avLst/>
        </a:prstGeom>
        <a:solidFill>
          <a:srgbClr val="B18940"/>
        </a:solidFill>
        <a:ln w="38100" cap="flat" cmpd="sng" algn="ctr">
          <a:solidFill>
            <a:prstClr val="black">
              <a:alpha val="0"/>
            </a:prstClr>
          </a:solidFill>
          <a:prstDash val="solid"/>
          <a:miter lim="800000"/>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2000" tIns="11430" rIns="36000" bIns="11430" numCol="1" spcCol="1270" anchor="ctr" anchorCtr="0">
          <a:noAutofit/>
        </a:bodyPr>
        <a:lstStyle/>
        <a:p>
          <a:pPr marL="0" lvl="0" indent="0" algn="ctr" defTabSz="577850">
            <a:lnSpc>
              <a:spcPct val="90000"/>
            </a:lnSpc>
            <a:spcBef>
              <a:spcPct val="0"/>
            </a:spcBef>
            <a:spcAft>
              <a:spcPct val="35000"/>
            </a:spcAft>
            <a:buNone/>
          </a:pPr>
          <a:r>
            <a:rPr lang="es-CO" sz="1300" b="1" kern="1200" dirty="0">
              <a:solidFill>
                <a:schemeClr val="bg1"/>
              </a:solidFill>
              <a:latin typeface="Verdana" panose="020B0604030504040204" pitchFamily="34" charset="0"/>
              <a:ea typeface="Verdana" panose="020B0604030504040204" pitchFamily="34" charset="0"/>
            </a:rPr>
            <a:t>1. Sector Hacienda - SH</a:t>
          </a:r>
        </a:p>
      </dsp:txBody>
      <dsp:txXfrm>
        <a:off x="2017116" y="1182243"/>
        <a:ext cx="1643991" cy="687668"/>
      </dsp:txXfrm>
    </dsp:sp>
    <dsp:sp modelId="{C25B2FEB-23B3-4B73-A8E6-B06410C33047}">
      <dsp:nvSpPr>
        <dsp:cNvPr id="0" name=""/>
        <dsp:cNvSpPr/>
      </dsp:nvSpPr>
      <dsp:spPr>
        <a:xfrm>
          <a:off x="3920135" y="498486"/>
          <a:ext cx="1979119" cy="359842"/>
        </a:xfrm>
        <a:prstGeom prst="rect">
          <a:avLst/>
        </a:prstGeom>
        <a:solidFill>
          <a:srgbClr val="C49F5C"/>
        </a:solidFill>
        <a:ln w="38100" cap="flat" cmpd="sng" algn="ctr">
          <a:solidFill>
            <a:prstClr val="black">
              <a:alpha val="0"/>
            </a:prstClr>
          </a:solidFill>
          <a:prstDash val="solid"/>
          <a:miter lim="800000"/>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2000" tIns="11430" rIns="36000" bIns="11430" numCol="1" spcCol="1270" anchor="ctr" anchorCtr="0">
          <a:noAutofit/>
        </a:bodyPr>
        <a:lstStyle/>
        <a:p>
          <a:pPr marL="0" lvl="0" indent="0" algn="l" defTabSz="711200">
            <a:lnSpc>
              <a:spcPct val="90000"/>
            </a:lnSpc>
            <a:spcBef>
              <a:spcPct val="0"/>
            </a:spcBef>
            <a:spcAft>
              <a:spcPct val="35000"/>
            </a:spcAft>
            <a:buNone/>
          </a:pPr>
          <a:r>
            <a:rPr lang="es-CO" sz="1300" b="1" kern="1200" dirty="0">
              <a:solidFill>
                <a:schemeClr val="bg1"/>
              </a:solidFill>
              <a:latin typeface="Verdana" panose="020B0604030504040204" pitchFamily="34" charset="0"/>
              <a:ea typeface="Verdana" panose="020B0604030504040204" pitchFamily="34" charset="0"/>
              <a:cs typeface="+mn-cs"/>
            </a:rPr>
            <a:t>1.1 Total SH</a:t>
          </a:r>
        </a:p>
      </dsp:txBody>
      <dsp:txXfrm>
        <a:off x="3920135" y="498486"/>
        <a:ext cx="1979119" cy="359842"/>
      </dsp:txXfrm>
    </dsp:sp>
    <dsp:sp modelId="{8A6535B4-E34A-4ADF-B401-6267B24AA7EA}">
      <dsp:nvSpPr>
        <dsp:cNvPr id="0" name=""/>
        <dsp:cNvSpPr/>
      </dsp:nvSpPr>
      <dsp:spPr>
        <a:xfrm>
          <a:off x="6037777" y="369807"/>
          <a:ext cx="3244088" cy="540683"/>
        </a:xfrm>
        <a:prstGeom prst="rect">
          <a:avLst/>
        </a:prstGeom>
        <a:solidFill>
          <a:srgbClr val="CDAE75"/>
        </a:solidFill>
        <a:ln w="38100" cap="flat" cmpd="sng" algn="ctr">
          <a:solidFill>
            <a:prstClr val="black">
              <a:alpha val="0"/>
            </a:prstClr>
          </a:solidFill>
          <a:prstDash val="solid"/>
          <a:miter lim="800000"/>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2000" tIns="11430" rIns="36000" bIns="11430" numCol="1" spcCol="1270" anchor="ctr" anchorCtr="0">
          <a:noAutofit/>
        </a:bodyPr>
        <a:lstStyle/>
        <a:p>
          <a:pPr marL="0" lvl="0" indent="0" algn="l" defTabSz="711200">
            <a:lnSpc>
              <a:spcPct val="90000"/>
            </a:lnSpc>
            <a:spcBef>
              <a:spcPct val="0"/>
            </a:spcBef>
            <a:spcAft>
              <a:spcPct val="35000"/>
            </a:spcAft>
            <a:buNone/>
          </a:pPr>
          <a:r>
            <a:rPr lang="es-CO" sz="1300" b="1" kern="1200" dirty="0">
              <a:solidFill>
                <a:schemeClr val="tx1"/>
              </a:solidFill>
              <a:latin typeface="Verdana" panose="020B0604030504040204" pitchFamily="34" charset="0"/>
              <a:ea typeface="Verdana" panose="020B0604030504040204" pitchFamily="34" charset="0"/>
              <a:cs typeface="+mn-cs"/>
            </a:rPr>
            <a:t>  </a:t>
          </a:r>
          <a:r>
            <a:rPr lang="es-CO" sz="1300" b="1" kern="1200" dirty="0">
              <a:solidFill>
                <a:schemeClr val="bg1"/>
              </a:solidFill>
              <a:latin typeface="Verdana" panose="020B0604030504040204" pitchFamily="34" charset="0"/>
              <a:ea typeface="Verdana" panose="020B0604030504040204" pitchFamily="34" charset="0"/>
              <a:cs typeface="+mn-cs"/>
            </a:rPr>
            <a:t>- Consolidado </a:t>
          </a:r>
        </a:p>
        <a:p>
          <a:pPr marL="0" lvl="0" indent="0" algn="l" defTabSz="711200">
            <a:lnSpc>
              <a:spcPct val="90000"/>
            </a:lnSpc>
            <a:spcBef>
              <a:spcPct val="0"/>
            </a:spcBef>
            <a:spcAft>
              <a:spcPct val="35000"/>
            </a:spcAft>
            <a:buNone/>
          </a:pPr>
          <a:r>
            <a:rPr lang="es-CO" sz="1300" b="1" kern="1200" dirty="0">
              <a:solidFill>
                <a:schemeClr val="bg1"/>
              </a:solidFill>
              <a:latin typeface="Verdana" panose="020B0604030504040204" pitchFamily="34" charset="0"/>
              <a:ea typeface="Verdana" panose="020B0604030504040204" pitchFamily="34" charset="0"/>
              <a:cs typeface="+mn-cs"/>
            </a:rPr>
            <a:t>  - Ejecución por Entidad</a:t>
          </a:r>
        </a:p>
      </dsp:txBody>
      <dsp:txXfrm>
        <a:off x="6037777" y="369807"/>
        <a:ext cx="3244088" cy="540683"/>
      </dsp:txXfrm>
    </dsp:sp>
    <dsp:sp modelId="{A24D0E92-6499-43B3-ACBE-7B17B3812067}">
      <dsp:nvSpPr>
        <dsp:cNvPr id="0" name=""/>
        <dsp:cNvSpPr/>
      </dsp:nvSpPr>
      <dsp:spPr>
        <a:xfrm>
          <a:off x="3955267" y="1029465"/>
          <a:ext cx="1979119" cy="359842"/>
        </a:xfrm>
        <a:prstGeom prst="rect">
          <a:avLst/>
        </a:prstGeom>
        <a:solidFill>
          <a:srgbClr val="C49F5C"/>
        </a:solidFill>
        <a:ln w="38100" cap="flat" cmpd="sng" algn="ctr">
          <a:solidFill>
            <a:prstClr val="black">
              <a:alpha val="0"/>
            </a:prstClr>
          </a:solidFill>
          <a:prstDash val="solid"/>
          <a:miter lim="800000"/>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2000" tIns="11430" rIns="36000" bIns="11430" numCol="1" spcCol="1270" anchor="ctr" anchorCtr="0">
          <a:noAutofit/>
        </a:bodyPr>
        <a:lstStyle/>
        <a:p>
          <a:pPr marL="0" lvl="0" indent="0" algn="l" defTabSz="711200">
            <a:lnSpc>
              <a:spcPct val="90000"/>
            </a:lnSpc>
            <a:spcBef>
              <a:spcPct val="0"/>
            </a:spcBef>
            <a:spcAft>
              <a:spcPct val="35000"/>
            </a:spcAft>
            <a:buNone/>
          </a:pPr>
          <a:r>
            <a:rPr lang="es-CO" sz="1200" b="1" kern="1200" dirty="0">
              <a:solidFill>
                <a:schemeClr val="bg1"/>
              </a:solidFill>
              <a:latin typeface="Verdana" panose="020B0604030504040204" pitchFamily="34" charset="0"/>
              <a:ea typeface="Verdana" panose="020B0604030504040204" pitchFamily="34" charset="0"/>
              <a:cs typeface="+mn-cs"/>
            </a:rPr>
            <a:t>1.2 Funcionamiento</a:t>
          </a:r>
        </a:p>
      </dsp:txBody>
      <dsp:txXfrm>
        <a:off x="3955267" y="1029465"/>
        <a:ext cx="1979119" cy="359842"/>
      </dsp:txXfrm>
    </dsp:sp>
    <dsp:sp modelId="{50FD7588-26B3-4FC6-96BB-4EAB56AD196C}">
      <dsp:nvSpPr>
        <dsp:cNvPr id="0" name=""/>
        <dsp:cNvSpPr/>
      </dsp:nvSpPr>
      <dsp:spPr>
        <a:xfrm>
          <a:off x="6034111" y="1033005"/>
          <a:ext cx="3244088" cy="358618"/>
        </a:xfrm>
        <a:prstGeom prst="rect">
          <a:avLst/>
        </a:prstGeom>
        <a:solidFill>
          <a:srgbClr val="CDAE75"/>
        </a:solidFill>
        <a:ln w="38100" cap="flat" cmpd="sng" algn="ctr">
          <a:solidFill>
            <a:prstClr val="black">
              <a:alpha val="0"/>
            </a:prstClr>
          </a:solidFill>
          <a:prstDash val="solid"/>
          <a:miter lim="800000"/>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2000" tIns="11430" rIns="36000" bIns="11430" numCol="1" spcCol="1270" anchor="ctr" anchorCtr="0">
          <a:noAutofit/>
        </a:bodyPr>
        <a:lstStyle/>
        <a:p>
          <a:pPr marL="0" lvl="0" indent="0" algn="l" defTabSz="711200">
            <a:lnSpc>
              <a:spcPct val="90000"/>
            </a:lnSpc>
            <a:spcBef>
              <a:spcPct val="0"/>
            </a:spcBef>
            <a:spcAft>
              <a:spcPct val="35000"/>
            </a:spcAft>
            <a:buNone/>
          </a:pPr>
          <a:r>
            <a:rPr lang="es-CO" sz="1300" b="1" kern="1200" dirty="0">
              <a:solidFill>
                <a:schemeClr val="bg1"/>
              </a:solidFill>
              <a:latin typeface="+mj-lt"/>
              <a:ea typeface="+mn-ea"/>
              <a:cs typeface="+mn-cs"/>
            </a:rPr>
            <a:t>  - </a:t>
          </a:r>
          <a:r>
            <a:rPr lang="es-CO" sz="1300" b="1" kern="1200" dirty="0">
              <a:solidFill>
                <a:schemeClr val="bg1"/>
              </a:solidFill>
              <a:latin typeface="Verdana" panose="020B0604030504040204" pitchFamily="34" charset="0"/>
              <a:ea typeface="Verdana" panose="020B0604030504040204" pitchFamily="34" charset="0"/>
              <a:cs typeface="+mn-cs"/>
            </a:rPr>
            <a:t>Ejecución por Entidad</a:t>
          </a:r>
        </a:p>
      </dsp:txBody>
      <dsp:txXfrm>
        <a:off x="6034111" y="1033005"/>
        <a:ext cx="3244088" cy="358618"/>
      </dsp:txXfrm>
    </dsp:sp>
    <dsp:sp modelId="{7E0B40C7-2050-45BC-9DE4-F0AEA153187E}">
      <dsp:nvSpPr>
        <dsp:cNvPr id="0" name=""/>
        <dsp:cNvSpPr/>
      </dsp:nvSpPr>
      <dsp:spPr>
        <a:xfrm>
          <a:off x="3953113" y="1661193"/>
          <a:ext cx="1978888" cy="501417"/>
        </a:xfrm>
        <a:prstGeom prst="rect">
          <a:avLst/>
        </a:prstGeom>
        <a:solidFill>
          <a:srgbClr val="C49F5C"/>
        </a:solidFill>
        <a:ln w="38100" cap="flat" cmpd="sng" algn="ctr">
          <a:solidFill>
            <a:prstClr val="black">
              <a:alpha val="0"/>
            </a:prstClr>
          </a:solidFill>
          <a:prstDash val="solid"/>
          <a:miter lim="800000"/>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2000" tIns="11430" rIns="36000" bIns="11430" numCol="1" spcCol="1270" anchor="ctr" anchorCtr="0">
          <a:noAutofit/>
        </a:bodyPr>
        <a:lstStyle/>
        <a:p>
          <a:pPr marL="0" lvl="0" indent="0" algn="l" defTabSz="711200">
            <a:lnSpc>
              <a:spcPct val="90000"/>
            </a:lnSpc>
            <a:spcBef>
              <a:spcPct val="0"/>
            </a:spcBef>
            <a:spcAft>
              <a:spcPct val="35000"/>
            </a:spcAft>
            <a:buNone/>
          </a:pPr>
          <a:r>
            <a:rPr lang="es-CO" sz="1300" b="1" kern="1200" dirty="0">
              <a:solidFill>
                <a:schemeClr val="bg1"/>
              </a:solidFill>
              <a:latin typeface="+mj-lt"/>
              <a:ea typeface="+mn-ea"/>
              <a:cs typeface="+mn-cs"/>
            </a:rPr>
            <a:t> </a:t>
          </a:r>
          <a:r>
            <a:rPr lang="es-CO" sz="1300" b="1" kern="1200" dirty="0">
              <a:solidFill>
                <a:schemeClr val="bg1"/>
              </a:solidFill>
              <a:latin typeface="Verdana" panose="020B0604030504040204" pitchFamily="34" charset="0"/>
              <a:ea typeface="Verdana" panose="020B0604030504040204" pitchFamily="34" charset="0"/>
              <a:cs typeface="+mn-cs"/>
            </a:rPr>
            <a:t>1.3 Servicio de la Deuda Pública</a:t>
          </a:r>
        </a:p>
      </dsp:txBody>
      <dsp:txXfrm>
        <a:off x="3953113" y="1661193"/>
        <a:ext cx="1978888" cy="501417"/>
      </dsp:txXfrm>
    </dsp:sp>
    <dsp:sp modelId="{2C3E8FBB-6683-4EDD-BEC6-EB87F8BE6EB7}">
      <dsp:nvSpPr>
        <dsp:cNvPr id="0" name=""/>
        <dsp:cNvSpPr/>
      </dsp:nvSpPr>
      <dsp:spPr>
        <a:xfrm>
          <a:off x="6034176" y="1770690"/>
          <a:ext cx="3244088" cy="358618"/>
        </a:xfrm>
        <a:prstGeom prst="rect">
          <a:avLst/>
        </a:prstGeom>
        <a:solidFill>
          <a:srgbClr val="CDAE75"/>
        </a:solidFill>
        <a:ln w="38100" cap="flat" cmpd="sng" algn="ctr">
          <a:solidFill>
            <a:prstClr val="black">
              <a:alpha val="0"/>
            </a:prstClr>
          </a:solidFill>
          <a:prstDash val="solid"/>
          <a:miter lim="800000"/>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2000" tIns="11430" rIns="36000" bIns="11430" numCol="1" spcCol="1270" anchor="ctr" anchorCtr="0">
          <a:noAutofit/>
        </a:bodyPr>
        <a:lstStyle/>
        <a:p>
          <a:pPr marL="0" lvl="0" indent="0" algn="l" defTabSz="711200">
            <a:lnSpc>
              <a:spcPct val="90000"/>
            </a:lnSpc>
            <a:spcBef>
              <a:spcPct val="0"/>
            </a:spcBef>
            <a:spcAft>
              <a:spcPct val="35000"/>
            </a:spcAft>
            <a:buNone/>
          </a:pPr>
          <a:r>
            <a:rPr lang="es-CO" sz="1300" b="1" kern="1200" dirty="0">
              <a:solidFill>
                <a:schemeClr val="tx1"/>
              </a:solidFill>
              <a:latin typeface="+mj-lt"/>
            </a:rPr>
            <a:t>  </a:t>
          </a:r>
          <a:r>
            <a:rPr lang="es-CO" sz="1300" b="1" kern="1200" dirty="0">
              <a:solidFill>
                <a:schemeClr val="bg1"/>
              </a:solidFill>
              <a:latin typeface="+mj-lt"/>
            </a:rPr>
            <a:t>- </a:t>
          </a:r>
          <a:r>
            <a:rPr lang="es-CO" sz="1300" b="1" kern="1200" dirty="0">
              <a:solidFill>
                <a:schemeClr val="bg1"/>
              </a:solidFill>
              <a:latin typeface="Verdana" panose="020B0604030504040204" pitchFamily="34" charset="0"/>
              <a:ea typeface="Verdana" panose="020B0604030504040204" pitchFamily="34" charset="0"/>
            </a:rPr>
            <a:t>Ejecución por Entidad</a:t>
          </a:r>
          <a:endParaRPr lang="es-CO" sz="1300" b="1" kern="1200" dirty="0">
            <a:solidFill>
              <a:schemeClr val="bg1"/>
            </a:solidFill>
            <a:latin typeface="Verdana" panose="020B0604030504040204" pitchFamily="34" charset="0"/>
            <a:ea typeface="Verdana" panose="020B0604030504040204" pitchFamily="34" charset="0"/>
            <a:cs typeface="+mn-cs"/>
          </a:endParaRPr>
        </a:p>
      </dsp:txBody>
      <dsp:txXfrm>
        <a:off x="6034176" y="1770690"/>
        <a:ext cx="3244088" cy="358618"/>
      </dsp:txXfrm>
    </dsp:sp>
    <dsp:sp modelId="{6F488B1C-DAF4-4B1D-9AC3-9C8B03A1F8B2}">
      <dsp:nvSpPr>
        <dsp:cNvPr id="0" name=""/>
        <dsp:cNvSpPr/>
      </dsp:nvSpPr>
      <dsp:spPr>
        <a:xfrm>
          <a:off x="3951585" y="2323047"/>
          <a:ext cx="1978888" cy="360453"/>
        </a:xfrm>
        <a:prstGeom prst="rect">
          <a:avLst/>
        </a:prstGeom>
        <a:solidFill>
          <a:srgbClr val="C49F5C"/>
        </a:solidFill>
        <a:ln w="38100" cap="flat" cmpd="sng" algn="ctr">
          <a:solidFill>
            <a:prstClr val="black">
              <a:alpha val="0"/>
            </a:prstClr>
          </a:solidFill>
          <a:prstDash val="solid"/>
          <a:miter lim="800000"/>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2000" tIns="11430" rIns="36000" bIns="11430" numCol="1" spcCol="1270" anchor="ctr" anchorCtr="0">
          <a:noAutofit/>
        </a:bodyPr>
        <a:lstStyle/>
        <a:p>
          <a:pPr marL="0" lvl="0" indent="0" algn="l" defTabSz="711200">
            <a:lnSpc>
              <a:spcPct val="90000"/>
            </a:lnSpc>
            <a:spcBef>
              <a:spcPct val="0"/>
            </a:spcBef>
            <a:spcAft>
              <a:spcPct val="35000"/>
            </a:spcAft>
            <a:buNone/>
          </a:pPr>
          <a:r>
            <a:rPr lang="es-CO" sz="1300" b="1" kern="1200" dirty="0">
              <a:solidFill>
                <a:schemeClr val="tx1"/>
              </a:solidFill>
              <a:latin typeface="Verdana" panose="020B0604030504040204" pitchFamily="34" charset="0"/>
              <a:ea typeface="Verdana" panose="020B0604030504040204" pitchFamily="34" charset="0"/>
              <a:cs typeface="+mn-cs"/>
            </a:rPr>
            <a:t> </a:t>
          </a:r>
          <a:r>
            <a:rPr lang="es-CO" sz="1300" b="1" kern="1200" dirty="0">
              <a:solidFill>
                <a:schemeClr val="bg1"/>
              </a:solidFill>
              <a:latin typeface="Verdana" panose="020B0604030504040204" pitchFamily="34" charset="0"/>
              <a:ea typeface="Verdana" panose="020B0604030504040204" pitchFamily="34" charset="0"/>
              <a:cs typeface="+mn-cs"/>
            </a:rPr>
            <a:t>1.4 Inversión</a:t>
          </a:r>
        </a:p>
      </dsp:txBody>
      <dsp:txXfrm>
        <a:off x="3951585" y="2323047"/>
        <a:ext cx="1978888" cy="360453"/>
      </dsp:txXfrm>
    </dsp:sp>
    <dsp:sp modelId="{5FA4F41C-7A55-41C0-B2CF-D8D6E42F47A3}">
      <dsp:nvSpPr>
        <dsp:cNvPr id="0" name=""/>
        <dsp:cNvSpPr/>
      </dsp:nvSpPr>
      <dsp:spPr>
        <a:xfrm>
          <a:off x="6069555" y="2317652"/>
          <a:ext cx="3227566" cy="358618"/>
        </a:xfrm>
        <a:prstGeom prst="rect">
          <a:avLst/>
        </a:prstGeom>
        <a:solidFill>
          <a:srgbClr val="CDAE75"/>
        </a:solidFill>
        <a:ln w="38100" cap="flat" cmpd="sng" algn="ctr">
          <a:solidFill>
            <a:prstClr val="black">
              <a:alpha val="0"/>
            </a:prstClr>
          </a:solidFill>
          <a:prstDash val="solid"/>
          <a:miter lim="800000"/>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2000" tIns="11430" rIns="36000" bIns="11430" numCol="1" spcCol="1270" anchor="ctr" anchorCtr="0">
          <a:noAutofit/>
        </a:bodyPr>
        <a:lstStyle/>
        <a:p>
          <a:pPr marL="0" lvl="0" indent="0" algn="l" defTabSz="577850">
            <a:lnSpc>
              <a:spcPct val="100000"/>
            </a:lnSpc>
            <a:spcBef>
              <a:spcPct val="0"/>
            </a:spcBef>
            <a:spcAft>
              <a:spcPts val="0"/>
            </a:spcAft>
            <a:buNone/>
          </a:pPr>
          <a:r>
            <a:rPr lang="es-CO" sz="1300" b="1" kern="1200" dirty="0">
              <a:solidFill>
                <a:schemeClr val="bg1"/>
              </a:solidFill>
              <a:latin typeface="+mj-lt"/>
            </a:rPr>
            <a:t>  - </a:t>
          </a:r>
          <a:r>
            <a:rPr lang="es-CO" sz="1300" b="1" kern="1200" dirty="0">
              <a:solidFill>
                <a:schemeClr val="bg1"/>
              </a:solidFill>
              <a:latin typeface="Verdana" panose="020B0604030504040204" pitchFamily="34" charset="0"/>
              <a:ea typeface="Verdana" panose="020B0604030504040204" pitchFamily="34" charset="0"/>
            </a:rPr>
            <a:t>Ejecución por Entidad</a:t>
          </a:r>
        </a:p>
      </dsp:txBody>
      <dsp:txXfrm>
        <a:off x="6069555" y="2317652"/>
        <a:ext cx="3227566" cy="358618"/>
      </dsp:txXfrm>
    </dsp:sp>
    <dsp:sp modelId="{16EA3416-360A-4B25-848F-78CCD669FB12}">
      <dsp:nvSpPr>
        <dsp:cNvPr id="0" name=""/>
        <dsp:cNvSpPr/>
      </dsp:nvSpPr>
      <dsp:spPr>
        <a:xfrm>
          <a:off x="2016903" y="3500537"/>
          <a:ext cx="1635393" cy="1047265"/>
        </a:xfrm>
        <a:prstGeom prst="rect">
          <a:avLst/>
        </a:prstGeom>
        <a:solidFill>
          <a:srgbClr val="B18940"/>
        </a:solidFill>
        <a:ln w="38100" cap="flat" cmpd="sng" algn="ctr">
          <a:solidFill>
            <a:prstClr val="black">
              <a:alpha val="0"/>
            </a:prstClr>
          </a:solidFill>
          <a:prstDash val="solid"/>
          <a:miter lim="800000"/>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2000" tIns="11430" rIns="36000" bIns="11430" numCol="1" spcCol="1270" anchor="ctr" anchorCtr="0">
          <a:noAutofit/>
        </a:bodyPr>
        <a:lstStyle/>
        <a:p>
          <a:pPr marL="0" lvl="0" indent="0" algn="l" defTabSz="711200">
            <a:lnSpc>
              <a:spcPct val="90000"/>
            </a:lnSpc>
            <a:spcBef>
              <a:spcPct val="0"/>
            </a:spcBef>
            <a:spcAft>
              <a:spcPct val="35000"/>
            </a:spcAft>
            <a:buNone/>
          </a:pPr>
          <a:r>
            <a:rPr lang="es-CO" sz="1300" b="1" kern="1200" dirty="0">
              <a:solidFill>
                <a:schemeClr val="bg1"/>
              </a:solidFill>
              <a:latin typeface="Verdana" panose="020B0604030504040204" pitchFamily="34" charset="0"/>
              <a:ea typeface="Verdana" panose="020B0604030504040204" pitchFamily="34" charset="0"/>
              <a:cs typeface="+mn-cs"/>
            </a:rPr>
            <a:t>2. Ministerio de Hacienda y Crédito Público - MHCP</a:t>
          </a:r>
        </a:p>
      </dsp:txBody>
      <dsp:txXfrm>
        <a:off x="2016903" y="3500537"/>
        <a:ext cx="1635393" cy="1047265"/>
      </dsp:txXfrm>
    </dsp:sp>
    <dsp:sp modelId="{8A9546EA-9445-45AE-BDB6-FFC6E7FC3AC0}">
      <dsp:nvSpPr>
        <dsp:cNvPr id="0" name=""/>
        <dsp:cNvSpPr/>
      </dsp:nvSpPr>
      <dsp:spPr>
        <a:xfrm>
          <a:off x="3925215" y="3137538"/>
          <a:ext cx="1978888" cy="360453"/>
        </a:xfrm>
        <a:prstGeom prst="rect">
          <a:avLst/>
        </a:prstGeom>
        <a:solidFill>
          <a:srgbClr val="C49F5C"/>
        </a:solidFill>
        <a:ln w="38100" cap="flat" cmpd="sng" algn="ctr">
          <a:solidFill>
            <a:prstClr val="black">
              <a:alpha val="0"/>
            </a:prstClr>
          </a:solidFill>
          <a:prstDash val="solid"/>
          <a:miter lim="800000"/>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2000" tIns="11430" rIns="36000" bIns="11430" numCol="1" spcCol="1270" anchor="ctr" anchorCtr="0">
          <a:noAutofit/>
        </a:bodyPr>
        <a:lstStyle/>
        <a:p>
          <a:pPr marL="0" lvl="0" indent="0" algn="l" defTabSz="711200">
            <a:lnSpc>
              <a:spcPct val="90000"/>
            </a:lnSpc>
            <a:spcBef>
              <a:spcPct val="0"/>
            </a:spcBef>
            <a:spcAft>
              <a:spcPct val="35000"/>
            </a:spcAft>
            <a:buNone/>
          </a:pPr>
          <a:r>
            <a:rPr lang="es-CO" sz="1300" b="1" kern="1200" dirty="0">
              <a:solidFill>
                <a:schemeClr val="bg1"/>
              </a:solidFill>
              <a:latin typeface="Verdana" panose="020B0604030504040204" pitchFamily="34" charset="0"/>
              <a:ea typeface="Verdana" panose="020B0604030504040204" pitchFamily="34" charset="0"/>
              <a:cs typeface="+mn-cs"/>
            </a:rPr>
            <a:t>2.1 Total MHCP</a:t>
          </a:r>
        </a:p>
      </dsp:txBody>
      <dsp:txXfrm>
        <a:off x="3925215" y="3137538"/>
        <a:ext cx="1978888" cy="360453"/>
      </dsp:txXfrm>
    </dsp:sp>
    <dsp:sp modelId="{A91C93B9-DAC1-4D9F-9A1D-0E1293A81B18}">
      <dsp:nvSpPr>
        <dsp:cNvPr id="0" name=""/>
        <dsp:cNvSpPr/>
      </dsp:nvSpPr>
      <dsp:spPr>
        <a:xfrm>
          <a:off x="6040144" y="3116925"/>
          <a:ext cx="3227566" cy="388282"/>
        </a:xfrm>
        <a:prstGeom prst="rect">
          <a:avLst/>
        </a:prstGeom>
        <a:solidFill>
          <a:srgbClr val="CDAE75"/>
        </a:solidFill>
        <a:ln w="38100" cap="flat" cmpd="sng" algn="ctr">
          <a:solidFill>
            <a:prstClr val="black">
              <a:alpha val="0"/>
            </a:prstClr>
          </a:solidFill>
          <a:prstDash val="solid"/>
          <a:miter lim="800000"/>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2000" tIns="11430" rIns="36000" bIns="11430" numCol="1" spcCol="1270" anchor="ctr" anchorCtr="0">
          <a:noAutofit/>
        </a:bodyPr>
        <a:lstStyle/>
        <a:p>
          <a:pPr marL="0" lvl="0" indent="0" algn="l" defTabSz="711200">
            <a:lnSpc>
              <a:spcPct val="100000"/>
            </a:lnSpc>
            <a:spcBef>
              <a:spcPct val="0"/>
            </a:spcBef>
            <a:spcAft>
              <a:spcPts val="0"/>
            </a:spcAft>
            <a:buNone/>
          </a:pPr>
          <a:r>
            <a:rPr lang="es-CO" sz="1300" b="1" kern="1200" dirty="0">
              <a:solidFill>
                <a:schemeClr val="bg1"/>
              </a:solidFill>
              <a:latin typeface="+mj-lt"/>
              <a:ea typeface="+mn-ea"/>
              <a:cs typeface="+mn-cs"/>
            </a:rPr>
            <a:t>- </a:t>
          </a:r>
          <a:r>
            <a:rPr lang="es-CO" sz="1300" b="1" kern="1200" dirty="0">
              <a:solidFill>
                <a:schemeClr val="bg1"/>
              </a:solidFill>
              <a:latin typeface="Verdana" panose="020B0604030504040204" pitchFamily="34" charset="0"/>
              <a:ea typeface="Verdana" panose="020B0604030504040204" pitchFamily="34" charset="0"/>
              <a:cs typeface="+mn-cs"/>
            </a:rPr>
            <a:t>Consolidado Ejecución </a:t>
          </a:r>
        </a:p>
      </dsp:txBody>
      <dsp:txXfrm>
        <a:off x="6040144" y="3116925"/>
        <a:ext cx="3227566" cy="388282"/>
      </dsp:txXfrm>
    </dsp:sp>
    <dsp:sp modelId="{80EE6BEB-C3DE-4B7F-B0AC-601AF23DF208}">
      <dsp:nvSpPr>
        <dsp:cNvPr id="0" name=""/>
        <dsp:cNvSpPr/>
      </dsp:nvSpPr>
      <dsp:spPr>
        <a:xfrm>
          <a:off x="3925215" y="3843288"/>
          <a:ext cx="1978888" cy="360453"/>
        </a:xfrm>
        <a:prstGeom prst="rect">
          <a:avLst/>
        </a:prstGeom>
        <a:solidFill>
          <a:srgbClr val="C49F5C"/>
        </a:solidFill>
        <a:ln w="38100" cap="flat" cmpd="sng" algn="ctr">
          <a:solidFill>
            <a:prstClr val="black">
              <a:alpha val="0"/>
            </a:prstClr>
          </a:solidFill>
          <a:prstDash val="solid"/>
          <a:miter lim="800000"/>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2000" tIns="11430" rIns="36000" bIns="11430" numCol="1" spcCol="1270" anchor="ctr" anchorCtr="0">
          <a:noAutofit/>
        </a:bodyPr>
        <a:lstStyle/>
        <a:p>
          <a:pPr marL="0" lvl="0" indent="0" algn="l" defTabSz="577850">
            <a:lnSpc>
              <a:spcPct val="90000"/>
            </a:lnSpc>
            <a:spcBef>
              <a:spcPct val="0"/>
            </a:spcBef>
            <a:spcAft>
              <a:spcPct val="35000"/>
            </a:spcAft>
            <a:buNone/>
          </a:pPr>
          <a:r>
            <a:rPr lang="es-CO" sz="1300" b="1" kern="1200" dirty="0">
              <a:solidFill>
                <a:schemeClr val="bg1"/>
              </a:solidFill>
              <a:latin typeface="Verdana" panose="020B0604030504040204" pitchFamily="34" charset="0"/>
              <a:ea typeface="Verdana" panose="020B0604030504040204" pitchFamily="34" charset="0"/>
              <a:cs typeface="+mn-cs"/>
            </a:rPr>
            <a:t>2.2</a:t>
          </a:r>
          <a:r>
            <a:rPr lang="es-CO" sz="1300" b="1" kern="1200" dirty="0">
              <a:solidFill>
                <a:schemeClr val="bg1"/>
              </a:solidFill>
              <a:latin typeface="Verdana" panose="020B0604030504040204" pitchFamily="34" charset="0"/>
              <a:ea typeface="Verdana" panose="020B0604030504040204" pitchFamily="34" charset="0"/>
            </a:rPr>
            <a:t> Inversión </a:t>
          </a:r>
        </a:p>
      </dsp:txBody>
      <dsp:txXfrm>
        <a:off x="3925215" y="3843288"/>
        <a:ext cx="1978888" cy="360453"/>
      </dsp:txXfrm>
    </dsp:sp>
    <dsp:sp modelId="{3C87B8DA-81BE-4975-8D8F-4FB08D7F1676}">
      <dsp:nvSpPr>
        <dsp:cNvPr id="0" name=""/>
        <dsp:cNvSpPr/>
      </dsp:nvSpPr>
      <dsp:spPr>
        <a:xfrm>
          <a:off x="6040144" y="3659426"/>
          <a:ext cx="3227566" cy="720907"/>
        </a:xfrm>
        <a:prstGeom prst="rect">
          <a:avLst/>
        </a:prstGeom>
        <a:solidFill>
          <a:srgbClr val="CDAE75"/>
        </a:solidFill>
        <a:ln w="38100" cap="flat" cmpd="sng" algn="ctr">
          <a:solidFill>
            <a:prstClr val="black">
              <a:alpha val="0"/>
            </a:prstClr>
          </a:solidFill>
          <a:prstDash val="solid"/>
          <a:miter lim="800000"/>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2000" tIns="11430" rIns="36000" bIns="11430" numCol="1" spcCol="1270" anchor="ctr" anchorCtr="0">
          <a:noAutofit/>
        </a:bodyPr>
        <a:lstStyle/>
        <a:p>
          <a:pPr marL="0" lvl="0" indent="0" algn="l" defTabSz="711200">
            <a:lnSpc>
              <a:spcPct val="100000"/>
            </a:lnSpc>
            <a:spcBef>
              <a:spcPct val="0"/>
            </a:spcBef>
            <a:spcAft>
              <a:spcPts val="0"/>
            </a:spcAft>
            <a:buNone/>
          </a:pPr>
          <a:r>
            <a:rPr lang="es-CO" sz="1200" b="1" kern="1200" dirty="0">
              <a:solidFill>
                <a:schemeClr val="bg1"/>
              </a:solidFill>
              <a:latin typeface="Verdana" panose="020B0604030504040204" pitchFamily="34" charset="0"/>
              <a:ea typeface="Verdana" panose="020B0604030504040204" pitchFamily="34" charset="0"/>
              <a:cs typeface="+mn-cs"/>
            </a:rPr>
            <a:t>- Proyectos Misionales </a:t>
          </a:r>
        </a:p>
        <a:p>
          <a:pPr marL="0" lvl="0" indent="0" algn="l" defTabSz="711200">
            <a:lnSpc>
              <a:spcPct val="100000"/>
            </a:lnSpc>
            <a:spcBef>
              <a:spcPct val="0"/>
            </a:spcBef>
            <a:spcAft>
              <a:spcPts val="0"/>
            </a:spcAft>
            <a:buNone/>
          </a:pPr>
          <a:r>
            <a:rPr lang="es-CO" sz="1200" b="1" kern="1200" dirty="0">
              <a:solidFill>
                <a:schemeClr val="bg1"/>
              </a:solidFill>
              <a:latin typeface="Verdana" panose="020B0604030504040204" pitchFamily="34" charset="0"/>
              <a:ea typeface="Verdana" panose="020B0604030504040204" pitchFamily="34" charset="0"/>
              <a:cs typeface="+mn-cs"/>
            </a:rPr>
            <a:t>- Proyectos de Transporte Masivo</a:t>
          </a:r>
        </a:p>
        <a:p>
          <a:pPr marL="0" lvl="0" indent="0" algn="l" defTabSz="711200">
            <a:lnSpc>
              <a:spcPct val="100000"/>
            </a:lnSpc>
            <a:spcBef>
              <a:spcPct val="0"/>
            </a:spcBef>
            <a:spcAft>
              <a:spcPts val="0"/>
            </a:spcAft>
            <a:buNone/>
          </a:pPr>
          <a:r>
            <a:rPr lang="es-CO" sz="1200" b="1" kern="1200" dirty="0">
              <a:solidFill>
                <a:schemeClr val="bg1"/>
              </a:solidFill>
              <a:latin typeface="Verdana" panose="020B0604030504040204" pitchFamily="34" charset="0"/>
              <a:ea typeface="Verdana" panose="020B0604030504040204" pitchFamily="34" charset="0"/>
              <a:cs typeface="+mn-cs"/>
            </a:rPr>
            <a:t>- Proyectos Estratégicos</a:t>
          </a:r>
        </a:p>
      </dsp:txBody>
      <dsp:txXfrm>
        <a:off x="6040144" y="3659426"/>
        <a:ext cx="3227566" cy="720907"/>
      </dsp:txXfrm>
    </dsp:sp>
    <dsp:sp modelId="{B8CD48C7-A456-4EE6-B6D7-219BF9603A80}">
      <dsp:nvSpPr>
        <dsp:cNvPr id="0" name=""/>
        <dsp:cNvSpPr/>
      </dsp:nvSpPr>
      <dsp:spPr>
        <a:xfrm>
          <a:off x="3894259" y="4841601"/>
          <a:ext cx="1978888" cy="360453"/>
        </a:xfrm>
        <a:prstGeom prst="rect">
          <a:avLst/>
        </a:prstGeom>
        <a:solidFill>
          <a:srgbClr val="C49F5C"/>
        </a:solidFill>
        <a:ln w="38100" cap="flat" cmpd="sng" algn="ctr">
          <a:solidFill>
            <a:prstClr val="black">
              <a:alpha val="0"/>
            </a:prstClr>
          </a:solidFill>
          <a:prstDash val="solid"/>
          <a:miter lim="800000"/>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6000" tIns="11430" rIns="36000" bIns="11430" numCol="1" spcCol="1270" anchor="ctr" anchorCtr="0">
          <a:noAutofit/>
        </a:bodyPr>
        <a:lstStyle/>
        <a:p>
          <a:pPr marL="0" lvl="0" indent="0" algn="l" defTabSz="711200">
            <a:lnSpc>
              <a:spcPct val="90000"/>
            </a:lnSpc>
            <a:spcBef>
              <a:spcPct val="0"/>
            </a:spcBef>
            <a:spcAft>
              <a:spcPct val="35000"/>
            </a:spcAft>
            <a:buNone/>
          </a:pPr>
          <a:r>
            <a:rPr lang="es-CO" sz="1200" b="1" kern="1200" dirty="0">
              <a:solidFill>
                <a:schemeClr val="bg1"/>
              </a:solidFill>
              <a:latin typeface="Verdana" panose="020B0604030504040204" pitchFamily="34" charset="0"/>
              <a:ea typeface="Verdana" panose="020B0604030504040204" pitchFamily="34" charset="0"/>
              <a:cs typeface="+mn-cs"/>
            </a:rPr>
            <a:t>2.3 Funcionamiento</a:t>
          </a:r>
        </a:p>
      </dsp:txBody>
      <dsp:txXfrm>
        <a:off x="3894259" y="4841601"/>
        <a:ext cx="1978888" cy="360453"/>
      </dsp:txXfrm>
    </dsp:sp>
    <dsp:sp modelId="{067D26A6-9F91-49F0-A451-F6AC635879F5}">
      <dsp:nvSpPr>
        <dsp:cNvPr id="0" name=""/>
        <dsp:cNvSpPr/>
      </dsp:nvSpPr>
      <dsp:spPr>
        <a:xfrm>
          <a:off x="6046819" y="4531429"/>
          <a:ext cx="3227566" cy="1004133"/>
        </a:xfrm>
        <a:prstGeom prst="rect">
          <a:avLst/>
        </a:prstGeom>
        <a:solidFill>
          <a:srgbClr val="CDAE75"/>
        </a:solidFill>
        <a:ln w="38100" cap="flat" cmpd="sng" algn="ctr">
          <a:solidFill>
            <a:prstClr val="black">
              <a:alpha val="0"/>
            </a:prstClr>
          </a:solidFill>
          <a:prstDash val="solid"/>
          <a:miter lim="800000"/>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2000" tIns="11430" rIns="36000" bIns="11430" numCol="1" spcCol="1270" anchor="ctr" anchorCtr="0">
          <a:noAutofit/>
        </a:bodyPr>
        <a:lstStyle/>
        <a:p>
          <a:pPr marL="0" lvl="0" indent="0" algn="l" defTabSz="533400">
            <a:lnSpc>
              <a:spcPct val="100000"/>
            </a:lnSpc>
            <a:spcBef>
              <a:spcPct val="0"/>
            </a:spcBef>
            <a:spcAft>
              <a:spcPts val="0"/>
            </a:spcAft>
            <a:buNone/>
          </a:pPr>
          <a:r>
            <a:rPr lang="es-CO" sz="1200" b="1" kern="1200" dirty="0">
              <a:solidFill>
                <a:schemeClr val="bg1"/>
              </a:solidFill>
              <a:latin typeface="Verdana" panose="020B0604030504040204" pitchFamily="34" charset="0"/>
              <a:ea typeface="Verdana" panose="020B0604030504040204" pitchFamily="34" charset="0"/>
            </a:rPr>
            <a:t>- Gastos de Personal y Adquisición de Bienes y Servicios</a:t>
          </a:r>
        </a:p>
        <a:p>
          <a:pPr marL="0" lvl="0" indent="0" algn="l" defTabSz="533400">
            <a:lnSpc>
              <a:spcPct val="100000"/>
            </a:lnSpc>
            <a:spcBef>
              <a:spcPct val="0"/>
            </a:spcBef>
            <a:spcAft>
              <a:spcPts val="0"/>
            </a:spcAft>
            <a:buNone/>
          </a:pPr>
          <a:r>
            <a:rPr lang="es-CO" sz="1200" b="1" kern="1200" dirty="0">
              <a:solidFill>
                <a:schemeClr val="bg1"/>
              </a:solidFill>
              <a:latin typeface="Verdana" panose="020B0604030504040204" pitchFamily="34" charset="0"/>
              <a:ea typeface="Verdana" panose="020B0604030504040204" pitchFamily="34" charset="0"/>
            </a:rPr>
            <a:t>- Transferencias corrientes</a:t>
          </a:r>
        </a:p>
        <a:p>
          <a:pPr marL="0" lvl="0" indent="0" algn="l" defTabSz="533400">
            <a:lnSpc>
              <a:spcPct val="100000"/>
            </a:lnSpc>
            <a:spcBef>
              <a:spcPct val="0"/>
            </a:spcBef>
            <a:spcAft>
              <a:spcPts val="0"/>
            </a:spcAft>
            <a:buNone/>
          </a:pPr>
          <a:r>
            <a:rPr lang="es-CO" sz="1200" b="1" kern="1200" dirty="0">
              <a:solidFill>
                <a:schemeClr val="bg1"/>
              </a:solidFill>
              <a:latin typeface="Verdana" panose="020B0604030504040204" pitchFamily="34" charset="0"/>
              <a:ea typeface="Verdana" panose="020B0604030504040204" pitchFamily="34" charset="0"/>
            </a:rPr>
            <a:t>- Transferencias de capital</a:t>
          </a:r>
        </a:p>
      </dsp:txBody>
      <dsp:txXfrm>
        <a:off x="6046819" y="4531429"/>
        <a:ext cx="3227566" cy="1004133"/>
      </dsp:txXfrm>
    </dsp:sp>
  </dsp:spTree>
</dsp:drawing>
</file>

<file path=ppt/diagrams/layout1.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7DE8F55E-3564-59E0-6AB4-0A68F599327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F2C491CA-AD82-21DA-B6AF-104C3C64927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065CE21-4FFD-43E4-9BE1-44B69E389DE4}" type="datetimeFigureOut">
              <a:rPr lang="es-CO" smtClean="0"/>
              <a:t>11/10/2024</a:t>
            </a:fld>
            <a:endParaRPr lang="es-CO"/>
          </a:p>
        </p:txBody>
      </p:sp>
      <p:sp>
        <p:nvSpPr>
          <p:cNvPr id="4" name="Marcador de pie de página 3">
            <a:extLst>
              <a:ext uri="{FF2B5EF4-FFF2-40B4-BE49-F238E27FC236}">
                <a16:creationId xmlns:a16="http://schemas.microsoft.com/office/drawing/2014/main" id="{84018EA8-D50D-6048-06A1-98CC923A5FF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9F885154-3EB1-CC47-4591-C970E8A909C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55897CF-0428-44F3-9C91-0685A4FB6EB6}" type="slidenum">
              <a:rPr lang="es-CO" smtClean="0"/>
              <a:t>‹Nº›</a:t>
            </a:fld>
            <a:endParaRPr lang="es-CO"/>
          </a:p>
        </p:txBody>
      </p:sp>
    </p:spTree>
    <p:extLst>
      <p:ext uri="{BB962C8B-B14F-4D97-AF65-F5344CB8AC3E}">
        <p14:creationId xmlns:p14="http://schemas.microsoft.com/office/powerpoint/2010/main" val="89006162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seño personalizado">
    <p:spTree>
      <p:nvGrpSpPr>
        <p:cNvPr id="1" name=""/>
        <p:cNvGrpSpPr/>
        <p:nvPr/>
      </p:nvGrpSpPr>
      <p:grpSpPr>
        <a:xfrm>
          <a:off x="0" y="0"/>
          <a:ext cx="0" cy="0"/>
          <a:chOff x="0" y="0"/>
          <a:chExt cx="0" cy="0"/>
        </a:xfrm>
      </p:grpSpPr>
      <p:sp>
        <p:nvSpPr>
          <p:cNvPr id="3" name="Marcador de fecha 2">
            <a:extLst>
              <a:ext uri="{FF2B5EF4-FFF2-40B4-BE49-F238E27FC236}">
                <a16:creationId xmlns:a16="http://schemas.microsoft.com/office/drawing/2014/main" id="{6AD64394-963E-D625-32AA-BDFC76B6E81B}"/>
              </a:ext>
            </a:extLst>
          </p:cNvPr>
          <p:cNvSpPr>
            <a:spLocks noGrp="1"/>
          </p:cNvSpPr>
          <p:nvPr>
            <p:ph type="dt" sz="half" idx="10"/>
          </p:nvPr>
        </p:nvSpPr>
        <p:spPr/>
        <p:txBody>
          <a:bodyPr/>
          <a:lstStyle>
            <a:lvl1pPr>
              <a:defRPr>
                <a:latin typeface="Verdana" panose="020B0604030504040204" pitchFamily="34" charset="0"/>
              </a:defRPr>
            </a:lvl1pPr>
          </a:lstStyle>
          <a:p>
            <a:fld id="{856A6FAC-9192-436B-870E-80DDE60983C7}" type="datetimeFigureOut">
              <a:rPr lang="es-CO" smtClean="0"/>
              <a:pPr/>
              <a:t>11/10/2024</a:t>
            </a:fld>
            <a:endParaRPr lang="es-CO" dirty="0"/>
          </a:p>
        </p:txBody>
      </p:sp>
      <p:sp>
        <p:nvSpPr>
          <p:cNvPr id="4" name="Marcador de pie de página 3">
            <a:extLst>
              <a:ext uri="{FF2B5EF4-FFF2-40B4-BE49-F238E27FC236}">
                <a16:creationId xmlns:a16="http://schemas.microsoft.com/office/drawing/2014/main" id="{C0F68054-34D7-9279-DFD5-715512BF4F92}"/>
              </a:ext>
            </a:extLst>
          </p:cNvPr>
          <p:cNvSpPr>
            <a:spLocks noGrp="1"/>
          </p:cNvSpPr>
          <p:nvPr>
            <p:ph type="ftr" sz="quarter" idx="11"/>
          </p:nvPr>
        </p:nvSpPr>
        <p:spPr/>
        <p:txBody>
          <a:bodyPr/>
          <a:lstStyle>
            <a:lvl1pPr>
              <a:defRPr>
                <a:latin typeface="Verdana" panose="020B0604030504040204" pitchFamily="34" charset="0"/>
              </a:defRPr>
            </a:lvl1pPr>
          </a:lstStyle>
          <a:p>
            <a:endParaRPr lang="es-CO" dirty="0"/>
          </a:p>
        </p:txBody>
      </p:sp>
      <p:sp>
        <p:nvSpPr>
          <p:cNvPr id="5" name="Marcador de número de diapositiva 4">
            <a:extLst>
              <a:ext uri="{FF2B5EF4-FFF2-40B4-BE49-F238E27FC236}">
                <a16:creationId xmlns:a16="http://schemas.microsoft.com/office/drawing/2014/main" id="{4916C35A-4761-CBE9-49AD-2C3A4928C1E2}"/>
              </a:ext>
            </a:extLst>
          </p:cNvPr>
          <p:cNvSpPr>
            <a:spLocks noGrp="1"/>
          </p:cNvSpPr>
          <p:nvPr>
            <p:ph type="sldNum" sz="quarter" idx="12"/>
          </p:nvPr>
        </p:nvSpPr>
        <p:spPr/>
        <p:txBody>
          <a:bodyPr/>
          <a:lstStyle>
            <a:lvl1pPr>
              <a:defRPr>
                <a:latin typeface="Verdana" panose="020B0604030504040204" pitchFamily="34" charset="0"/>
              </a:defRPr>
            </a:lvl1pPr>
          </a:lstStyle>
          <a:p>
            <a:fld id="{C74CBB0B-5D0C-43FE-9043-22172208F6F8}" type="slidenum">
              <a:rPr lang="es-CO" smtClean="0"/>
              <a:pPr/>
              <a:t>‹Nº›</a:t>
            </a:fld>
            <a:endParaRPr lang="es-CO" dirty="0"/>
          </a:p>
        </p:txBody>
      </p:sp>
      <p:pic>
        <p:nvPicPr>
          <p:cNvPr id="6" name="Imagen 5">
            <a:extLst>
              <a:ext uri="{FF2B5EF4-FFF2-40B4-BE49-F238E27FC236}">
                <a16:creationId xmlns:a16="http://schemas.microsoft.com/office/drawing/2014/main" id="{53806064-D094-DA86-6C22-C9CFC529A6BB}"/>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4847893" y="2139929"/>
            <a:ext cx="2496212" cy="1783009"/>
          </a:xfrm>
          <a:prstGeom prst="rect">
            <a:avLst/>
          </a:prstGeom>
        </p:spPr>
      </p:pic>
    </p:spTree>
    <p:extLst>
      <p:ext uri="{BB962C8B-B14F-4D97-AF65-F5344CB8AC3E}">
        <p14:creationId xmlns:p14="http://schemas.microsoft.com/office/powerpoint/2010/main" val="1034561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0A0128F-3548-EBBF-BD29-1EB1D245720C}"/>
              </a:ext>
            </a:extLst>
          </p:cNvPr>
          <p:cNvSpPr>
            <a:spLocks noGrp="1"/>
          </p:cNvSpPr>
          <p:nvPr>
            <p:ph type="title"/>
          </p:nvPr>
        </p:nvSpPr>
        <p:spPr/>
        <p:txBody>
          <a:bodyPr/>
          <a:lstStyle>
            <a:lvl1pPr>
              <a:defRPr>
                <a:latin typeface="Verdana" panose="020B0604030504040204" pitchFamily="34" charset="0"/>
              </a:defRPr>
            </a:lvl1pPr>
          </a:lstStyle>
          <a:p>
            <a:r>
              <a:rPr lang="es-ES" dirty="0"/>
              <a:t>Haga clic para modificar el estilo de título del patrón</a:t>
            </a:r>
            <a:endParaRPr lang="es-CO" dirty="0"/>
          </a:p>
        </p:txBody>
      </p:sp>
      <p:sp>
        <p:nvSpPr>
          <p:cNvPr id="3" name="Marcador de contenido 2">
            <a:extLst>
              <a:ext uri="{FF2B5EF4-FFF2-40B4-BE49-F238E27FC236}">
                <a16:creationId xmlns:a16="http://schemas.microsoft.com/office/drawing/2014/main" id="{2B611771-8F44-52FC-9741-53E17FE3733D}"/>
              </a:ext>
            </a:extLst>
          </p:cNvPr>
          <p:cNvSpPr>
            <a:spLocks noGrp="1"/>
          </p:cNvSpPr>
          <p:nvPr>
            <p:ph idx="1"/>
          </p:nvPr>
        </p:nvSpPr>
        <p:spPr/>
        <p:txBody>
          <a:bodyPr/>
          <a:lstStyle>
            <a:lvl1pPr>
              <a:defRPr>
                <a:latin typeface="Verdana" panose="020B0604030504040204" pitchFamily="34" charset="0"/>
              </a:defRPr>
            </a:lvl1pPr>
            <a:lvl2pPr>
              <a:defRPr>
                <a:latin typeface="Verdana" panose="020B0604030504040204" pitchFamily="34" charset="0"/>
              </a:defRPr>
            </a:lvl2pPr>
            <a:lvl3pPr>
              <a:defRPr>
                <a:latin typeface="Verdana" panose="020B0604030504040204" pitchFamily="34" charset="0"/>
              </a:defRPr>
            </a:lvl3pPr>
            <a:lvl4pPr>
              <a:defRPr>
                <a:latin typeface="Verdana" panose="020B0604030504040204" pitchFamily="34" charset="0"/>
              </a:defRPr>
            </a:lvl4pPr>
            <a:lvl5pPr>
              <a:defRPr>
                <a:latin typeface="Verdana" panose="020B0604030504040204" pitchFamily="34" charset="0"/>
              </a:defRPr>
            </a:lvl5p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s-CO" dirty="0"/>
          </a:p>
        </p:txBody>
      </p:sp>
      <p:sp>
        <p:nvSpPr>
          <p:cNvPr id="4" name="Marcador de fecha 3">
            <a:extLst>
              <a:ext uri="{FF2B5EF4-FFF2-40B4-BE49-F238E27FC236}">
                <a16:creationId xmlns:a16="http://schemas.microsoft.com/office/drawing/2014/main" id="{CA0D0EFA-890A-CDAE-F1B6-CDA7C84A4BFA}"/>
              </a:ext>
            </a:extLst>
          </p:cNvPr>
          <p:cNvSpPr>
            <a:spLocks noGrp="1"/>
          </p:cNvSpPr>
          <p:nvPr>
            <p:ph type="dt" sz="half" idx="10"/>
          </p:nvPr>
        </p:nvSpPr>
        <p:spPr/>
        <p:txBody>
          <a:bodyPr/>
          <a:lstStyle>
            <a:lvl1pPr>
              <a:defRPr>
                <a:latin typeface="Verdana" panose="020B0604030504040204" pitchFamily="34" charset="0"/>
              </a:defRPr>
            </a:lvl1pPr>
          </a:lstStyle>
          <a:p>
            <a:fld id="{856A6FAC-9192-436B-870E-80DDE60983C7}" type="datetimeFigureOut">
              <a:rPr lang="es-CO" smtClean="0"/>
              <a:pPr/>
              <a:t>11/10/2024</a:t>
            </a:fld>
            <a:endParaRPr lang="es-CO" dirty="0"/>
          </a:p>
        </p:txBody>
      </p:sp>
      <p:sp>
        <p:nvSpPr>
          <p:cNvPr id="5" name="Marcador de pie de página 4">
            <a:extLst>
              <a:ext uri="{FF2B5EF4-FFF2-40B4-BE49-F238E27FC236}">
                <a16:creationId xmlns:a16="http://schemas.microsoft.com/office/drawing/2014/main" id="{9903C958-22C5-59D4-D584-C88407A5F5A3}"/>
              </a:ext>
            </a:extLst>
          </p:cNvPr>
          <p:cNvSpPr>
            <a:spLocks noGrp="1"/>
          </p:cNvSpPr>
          <p:nvPr>
            <p:ph type="ftr" sz="quarter" idx="11"/>
          </p:nvPr>
        </p:nvSpPr>
        <p:spPr/>
        <p:txBody>
          <a:bodyPr/>
          <a:lstStyle>
            <a:lvl1pPr>
              <a:defRPr>
                <a:latin typeface="Verdana" panose="020B0604030504040204" pitchFamily="34" charset="0"/>
              </a:defRPr>
            </a:lvl1pPr>
          </a:lstStyle>
          <a:p>
            <a:endParaRPr lang="es-CO" dirty="0"/>
          </a:p>
        </p:txBody>
      </p:sp>
      <p:sp>
        <p:nvSpPr>
          <p:cNvPr id="6" name="Marcador de número de diapositiva 5">
            <a:extLst>
              <a:ext uri="{FF2B5EF4-FFF2-40B4-BE49-F238E27FC236}">
                <a16:creationId xmlns:a16="http://schemas.microsoft.com/office/drawing/2014/main" id="{D0441F80-8960-189A-2E8E-15505E6A0F98}"/>
              </a:ext>
            </a:extLst>
          </p:cNvPr>
          <p:cNvSpPr>
            <a:spLocks noGrp="1"/>
          </p:cNvSpPr>
          <p:nvPr>
            <p:ph type="sldNum" sz="quarter" idx="12"/>
          </p:nvPr>
        </p:nvSpPr>
        <p:spPr/>
        <p:txBody>
          <a:bodyPr/>
          <a:lstStyle>
            <a:lvl1pPr>
              <a:defRPr>
                <a:latin typeface="Verdana" panose="020B0604030504040204" pitchFamily="34" charset="0"/>
              </a:defRPr>
            </a:lvl1pPr>
          </a:lstStyle>
          <a:p>
            <a:fld id="{C74CBB0B-5D0C-43FE-9043-22172208F6F8}" type="slidenum">
              <a:rPr lang="es-CO" smtClean="0"/>
              <a:pPr/>
              <a:t>‹Nº›</a:t>
            </a:fld>
            <a:endParaRPr lang="es-CO" dirty="0"/>
          </a:p>
        </p:txBody>
      </p:sp>
      <p:sp>
        <p:nvSpPr>
          <p:cNvPr id="7" name="Rectángulo 6">
            <a:extLst>
              <a:ext uri="{FF2B5EF4-FFF2-40B4-BE49-F238E27FC236}">
                <a16:creationId xmlns:a16="http://schemas.microsoft.com/office/drawing/2014/main" id="{BFA9D7E4-7BA0-40B7-FF99-DD7B5CDE5C94}"/>
              </a:ext>
            </a:extLst>
          </p:cNvPr>
          <p:cNvSpPr/>
          <p:nvPr userDrawn="1"/>
        </p:nvSpPr>
        <p:spPr>
          <a:xfrm>
            <a:off x="0" y="6721474"/>
            <a:ext cx="12192000" cy="136525"/>
          </a:xfrm>
          <a:prstGeom prst="rect">
            <a:avLst/>
          </a:prstGeom>
          <a:solidFill>
            <a:srgbClr val="B0884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dirty="0"/>
          </a:p>
        </p:txBody>
      </p:sp>
    </p:spTree>
    <p:extLst>
      <p:ext uri="{BB962C8B-B14F-4D97-AF65-F5344CB8AC3E}">
        <p14:creationId xmlns:p14="http://schemas.microsoft.com/office/powerpoint/2010/main" val="2046970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531F210-8371-C703-B82E-47C593C78A20}"/>
              </a:ext>
            </a:extLst>
          </p:cNvPr>
          <p:cNvSpPr>
            <a:spLocks noGrp="1"/>
          </p:cNvSpPr>
          <p:nvPr>
            <p:ph type="title"/>
          </p:nvPr>
        </p:nvSpPr>
        <p:spPr/>
        <p:txBody>
          <a:bodyPr/>
          <a:lstStyle>
            <a:lvl1pPr>
              <a:defRPr>
                <a:latin typeface="Verdana" panose="020B0604030504040204" pitchFamily="34" charset="0"/>
              </a:defRPr>
            </a:lvl1pPr>
          </a:lstStyle>
          <a:p>
            <a:r>
              <a:rPr lang="es-ES" dirty="0"/>
              <a:t>Haga clic para modificar el estilo de título del patrón</a:t>
            </a:r>
            <a:endParaRPr lang="es-CO" dirty="0"/>
          </a:p>
        </p:txBody>
      </p:sp>
      <p:sp>
        <p:nvSpPr>
          <p:cNvPr id="3" name="Marcador de contenido 2">
            <a:extLst>
              <a:ext uri="{FF2B5EF4-FFF2-40B4-BE49-F238E27FC236}">
                <a16:creationId xmlns:a16="http://schemas.microsoft.com/office/drawing/2014/main" id="{0B15A348-98B3-3879-5E17-CB0127E64850}"/>
              </a:ext>
            </a:extLst>
          </p:cNvPr>
          <p:cNvSpPr>
            <a:spLocks noGrp="1"/>
          </p:cNvSpPr>
          <p:nvPr>
            <p:ph sz="half" idx="1"/>
          </p:nvPr>
        </p:nvSpPr>
        <p:spPr>
          <a:xfrm>
            <a:off x="838200" y="1825625"/>
            <a:ext cx="5181600" cy="4351338"/>
          </a:xfrm>
        </p:spPr>
        <p:txBody>
          <a:bodyPr/>
          <a:lstStyle>
            <a:lvl1pPr>
              <a:defRPr>
                <a:latin typeface="Verdana" panose="020B0604030504040204" pitchFamily="34" charset="0"/>
              </a:defRPr>
            </a:lvl1pPr>
            <a:lvl2pPr>
              <a:defRPr>
                <a:latin typeface="Verdana" panose="020B0604030504040204" pitchFamily="34" charset="0"/>
              </a:defRPr>
            </a:lvl2pPr>
            <a:lvl3pPr>
              <a:defRPr>
                <a:latin typeface="Verdana" panose="020B0604030504040204" pitchFamily="34" charset="0"/>
              </a:defRPr>
            </a:lvl3pPr>
            <a:lvl4pPr>
              <a:defRPr>
                <a:latin typeface="Verdana" panose="020B0604030504040204" pitchFamily="34" charset="0"/>
              </a:defRPr>
            </a:lvl4pPr>
            <a:lvl5pPr>
              <a:defRPr>
                <a:latin typeface="Verdana" panose="020B0604030504040204" pitchFamily="34" charset="0"/>
              </a:defRPr>
            </a:lvl5p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s-CO" dirty="0"/>
          </a:p>
        </p:txBody>
      </p:sp>
      <p:sp>
        <p:nvSpPr>
          <p:cNvPr id="4" name="Marcador de contenido 3">
            <a:extLst>
              <a:ext uri="{FF2B5EF4-FFF2-40B4-BE49-F238E27FC236}">
                <a16:creationId xmlns:a16="http://schemas.microsoft.com/office/drawing/2014/main" id="{88F33D3A-1132-9B1A-B962-CD60ABDB6F59}"/>
              </a:ext>
            </a:extLst>
          </p:cNvPr>
          <p:cNvSpPr>
            <a:spLocks noGrp="1"/>
          </p:cNvSpPr>
          <p:nvPr>
            <p:ph sz="half" idx="2"/>
          </p:nvPr>
        </p:nvSpPr>
        <p:spPr>
          <a:xfrm>
            <a:off x="6172200" y="1825625"/>
            <a:ext cx="5181600" cy="4351338"/>
          </a:xfrm>
        </p:spPr>
        <p:txBody>
          <a:bodyPr/>
          <a:lstStyle>
            <a:lvl1pPr>
              <a:defRPr>
                <a:latin typeface="Verdana" panose="020B0604030504040204" pitchFamily="34" charset="0"/>
              </a:defRPr>
            </a:lvl1pPr>
            <a:lvl2pPr>
              <a:defRPr>
                <a:latin typeface="Verdana" panose="020B0604030504040204" pitchFamily="34" charset="0"/>
              </a:defRPr>
            </a:lvl2pPr>
            <a:lvl3pPr>
              <a:defRPr>
                <a:latin typeface="Verdana" panose="020B0604030504040204" pitchFamily="34" charset="0"/>
              </a:defRPr>
            </a:lvl3pPr>
            <a:lvl4pPr>
              <a:defRPr>
                <a:latin typeface="Verdana" panose="020B0604030504040204" pitchFamily="34" charset="0"/>
              </a:defRPr>
            </a:lvl4pPr>
            <a:lvl5pPr>
              <a:defRPr>
                <a:latin typeface="Verdana" panose="020B0604030504040204" pitchFamily="34" charset="0"/>
              </a:defRPr>
            </a:lvl5p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s-CO" dirty="0"/>
          </a:p>
        </p:txBody>
      </p:sp>
      <p:sp>
        <p:nvSpPr>
          <p:cNvPr id="5" name="Marcador de fecha 4">
            <a:extLst>
              <a:ext uri="{FF2B5EF4-FFF2-40B4-BE49-F238E27FC236}">
                <a16:creationId xmlns:a16="http://schemas.microsoft.com/office/drawing/2014/main" id="{81E0D49E-7178-69A3-8F58-4D4C48A6CEFA}"/>
              </a:ext>
            </a:extLst>
          </p:cNvPr>
          <p:cNvSpPr>
            <a:spLocks noGrp="1"/>
          </p:cNvSpPr>
          <p:nvPr>
            <p:ph type="dt" sz="half" idx="10"/>
          </p:nvPr>
        </p:nvSpPr>
        <p:spPr/>
        <p:txBody>
          <a:bodyPr/>
          <a:lstStyle>
            <a:lvl1pPr>
              <a:defRPr>
                <a:latin typeface="Verdana" panose="020B0604030504040204" pitchFamily="34" charset="0"/>
              </a:defRPr>
            </a:lvl1pPr>
          </a:lstStyle>
          <a:p>
            <a:fld id="{856A6FAC-9192-436B-870E-80DDE60983C7}" type="datetimeFigureOut">
              <a:rPr lang="es-CO" smtClean="0"/>
              <a:pPr/>
              <a:t>11/10/2024</a:t>
            </a:fld>
            <a:endParaRPr lang="es-CO" dirty="0"/>
          </a:p>
        </p:txBody>
      </p:sp>
      <p:sp>
        <p:nvSpPr>
          <p:cNvPr id="6" name="Marcador de pie de página 5">
            <a:extLst>
              <a:ext uri="{FF2B5EF4-FFF2-40B4-BE49-F238E27FC236}">
                <a16:creationId xmlns:a16="http://schemas.microsoft.com/office/drawing/2014/main" id="{2F5CC090-A935-39EC-1352-2703D7774C23}"/>
              </a:ext>
            </a:extLst>
          </p:cNvPr>
          <p:cNvSpPr>
            <a:spLocks noGrp="1"/>
          </p:cNvSpPr>
          <p:nvPr>
            <p:ph type="ftr" sz="quarter" idx="11"/>
          </p:nvPr>
        </p:nvSpPr>
        <p:spPr/>
        <p:txBody>
          <a:bodyPr/>
          <a:lstStyle>
            <a:lvl1pPr>
              <a:defRPr>
                <a:latin typeface="Verdana" panose="020B0604030504040204" pitchFamily="34" charset="0"/>
              </a:defRPr>
            </a:lvl1pPr>
          </a:lstStyle>
          <a:p>
            <a:endParaRPr lang="es-CO" dirty="0"/>
          </a:p>
        </p:txBody>
      </p:sp>
      <p:sp>
        <p:nvSpPr>
          <p:cNvPr id="7" name="Marcador de número de diapositiva 6">
            <a:extLst>
              <a:ext uri="{FF2B5EF4-FFF2-40B4-BE49-F238E27FC236}">
                <a16:creationId xmlns:a16="http://schemas.microsoft.com/office/drawing/2014/main" id="{F9F37035-180E-0152-1228-EECA44274B02}"/>
              </a:ext>
            </a:extLst>
          </p:cNvPr>
          <p:cNvSpPr>
            <a:spLocks noGrp="1"/>
          </p:cNvSpPr>
          <p:nvPr>
            <p:ph type="sldNum" sz="quarter" idx="12"/>
          </p:nvPr>
        </p:nvSpPr>
        <p:spPr/>
        <p:txBody>
          <a:bodyPr/>
          <a:lstStyle>
            <a:lvl1pPr>
              <a:defRPr>
                <a:latin typeface="Verdana" panose="020B0604030504040204" pitchFamily="34" charset="0"/>
              </a:defRPr>
            </a:lvl1pPr>
          </a:lstStyle>
          <a:p>
            <a:fld id="{C74CBB0B-5D0C-43FE-9043-22172208F6F8}" type="slidenum">
              <a:rPr lang="es-CO" smtClean="0"/>
              <a:pPr/>
              <a:t>‹Nº›</a:t>
            </a:fld>
            <a:endParaRPr lang="es-CO" dirty="0"/>
          </a:p>
        </p:txBody>
      </p:sp>
    </p:spTree>
    <p:extLst>
      <p:ext uri="{BB962C8B-B14F-4D97-AF65-F5344CB8AC3E}">
        <p14:creationId xmlns:p14="http://schemas.microsoft.com/office/powerpoint/2010/main" val="9266938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ECAB338-F339-66BE-83C6-7A3F6FECC920}"/>
              </a:ext>
            </a:extLst>
          </p:cNvPr>
          <p:cNvSpPr>
            <a:spLocks noGrp="1"/>
          </p:cNvSpPr>
          <p:nvPr>
            <p:ph type="title"/>
          </p:nvPr>
        </p:nvSpPr>
        <p:spPr>
          <a:xfrm>
            <a:off x="839788" y="365125"/>
            <a:ext cx="10515600" cy="1325563"/>
          </a:xfrm>
        </p:spPr>
        <p:txBody>
          <a:bodyPr/>
          <a:lstStyle>
            <a:lvl1pPr>
              <a:defRPr>
                <a:latin typeface="Verdana" panose="020B0604030504040204" pitchFamily="34" charset="0"/>
              </a:defRPr>
            </a:lvl1pPr>
          </a:lstStyle>
          <a:p>
            <a:r>
              <a:rPr lang="es-ES" dirty="0"/>
              <a:t>Haga clic para modificar el estilo de título del patrón</a:t>
            </a:r>
            <a:endParaRPr lang="es-CO" dirty="0"/>
          </a:p>
        </p:txBody>
      </p:sp>
      <p:sp>
        <p:nvSpPr>
          <p:cNvPr id="3" name="Marcador de texto 2">
            <a:extLst>
              <a:ext uri="{FF2B5EF4-FFF2-40B4-BE49-F238E27FC236}">
                <a16:creationId xmlns:a16="http://schemas.microsoft.com/office/drawing/2014/main" id="{69935FC1-EFEA-9E70-C955-E0F46AFA9912}"/>
              </a:ext>
            </a:extLst>
          </p:cNvPr>
          <p:cNvSpPr>
            <a:spLocks noGrp="1"/>
          </p:cNvSpPr>
          <p:nvPr>
            <p:ph type="body" idx="1"/>
          </p:nvPr>
        </p:nvSpPr>
        <p:spPr>
          <a:xfrm>
            <a:off x="839788" y="1681163"/>
            <a:ext cx="5157787" cy="823912"/>
          </a:xfrm>
        </p:spPr>
        <p:txBody>
          <a:bodyPr anchor="b"/>
          <a:lstStyle>
            <a:lvl1pPr marL="0" indent="0">
              <a:buNone/>
              <a:defRPr sz="2400" b="1">
                <a:latin typeface="Verdana" panose="020B060403050404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a:t>Haga clic para modificar los estilos de texto del patrón</a:t>
            </a:r>
          </a:p>
        </p:txBody>
      </p:sp>
      <p:sp>
        <p:nvSpPr>
          <p:cNvPr id="4" name="Marcador de contenido 3">
            <a:extLst>
              <a:ext uri="{FF2B5EF4-FFF2-40B4-BE49-F238E27FC236}">
                <a16:creationId xmlns:a16="http://schemas.microsoft.com/office/drawing/2014/main" id="{B52A0A90-FD8F-D098-9E3C-8B3903C7EAD4}"/>
              </a:ext>
            </a:extLst>
          </p:cNvPr>
          <p:cNvSpPr>
            <a:spLocks noGrp="1"/>
          </p:cNvSpPr>
          <p:nvPr>
            <p:ph sz="half" idx="2"/>
          </p:nvPr>
        </p:nvSpPr>
        <p:spPr>
          <a:xfrm>
            <a:off x="839788" y="2505075"/>
            <a:ext cx="5157787" cy="3684588"/>
          </a:xfrm>
        </p:spPr>
        <p:txBody>
          <a:bodyPr/>
          <a:lstStyle>
            <a:lvl1pPr>
              <a:defRPr>
                <a:latin typeface="Verdana" panose="020B0604030504040204" pitchFamily="34" charset="0"/>
              </a:defRPr>
            </a:lvl1pPr>
            <a:lvl2pPr>
              <a:defRPr>
                <a:latin typeface="Verdana" panose="020B0604030504040204" pitchFamily="34" charset="0"/>
              </a:defRPr>
            </a:lvl2pPr>
            <a:lvl3pPr>
              <a:defRPr>
                <a:latin typeface="Verdana" panose="020B0604030504040204" pitchFamily="34" charset="0"/>
              </a:defRPr>
            </a:lvl3pPr>
            <a:lvl4pPr>
              <a:defRPr>
                <a:latin typeface="Verdana" panose="020B0604030504040204" pitchFamily="34" charset="0"/>
              </a:defRPr>
            </a:lvl4pPr>
            <a:lvl5pPr>
              <a:defRPr>
                <a:latin typeface="Verdana" panose="020B0604030504040204" pitchFamily="34" charset="0"/>
              </a:defRPr>
            </a:lvl5p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s-CO" dirty="0"/>
          </a:p>
        </p:txBody>
      </p:sp>
      <p:sp>
        <p:nvSpPr>
          <p:cNvPr id="5" name="Marcador de texto 4">
            <a:extLst>
              <a:ext uri="{FF2B5EF4-FFF2-40B4-BE49-F238E27FC236}">
                <a16:creationId xmlns:a16="http://schemas.microsoft.com/office/drawing/2014/main" id="{A0F47486-611C-6371-6BFF-C8AADB90A803}"/>
              </a:ext>
            </a:extLst>
          </p:cNvPr>
          <p:cNvSpPr>
            <a:spLocks noGrp="1"/>
          </p:cNvSpPr>
          <p:nvPr>
            <p:ph type="body" sz="quarter" idx="3"/>
          </p:nvPr>
        </p:nvSpPr>
        <p:spPr>
          <a:xfrm>
            <a:off x="6172200" y="1681163"/>
            <a:ext cx="5183188" cy="823912"/>
          </a:xfrm>
        </p:spPr>
        <p:txBody>
          <a:bodyPr anchor="b"/>
          <a:lstStyle>
            <a:lvl1pPr marL="0" indent="0">
              <a:buNone/>
              <a:defRPr sz="2400" b="1">
                <a:latin typeface="Verdana" panose="020B060403050404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a:t>Haga clic para modificar los estilos de texto del patrón</a:t>
            </a:r>
          </a:p>
        </p:txBody>
      </p:sp>
      <p:sp>
        <p:nvSpPr>
          <p:cNvPr id="6" name="Marcador de contenido 5">
            <a:extLst>
              <a:ext uri="{FF2B5EF4-FFF2-40B4-BE49-F238E27FC236}">
                <a16:creationId xmlns:a16="http://schemas.microsoft.com/office/drawing/2014/main" id="{25A5BFE2-9B56-F9FE-1317-1698B3D8A8E5}"/>
              </a:ext>
            </a:extLst>
          </p:cNvPr>
          <p:cNvSpPr>
            <a:spLocks noGrp="1"/>
          </p:cNvSpPr>
          <p:nvPr>
            <p:ph sz="quarter" idx="4"/>
          </p:nvPr>
        </p:nvSpPr>
        <p:spPr>
          <a:xfrm>
            <a:off x="6172200" y="2505075"/>
            <a:ext cx="5183188" cy="3684588"/>
          </a:xfrm>
        </p:spPr>
        <p:txBody>
          <a:bodyPr/>
          <a:lstStyle>
            <a:lvl1pPr>
              <a:defRPr>
                <a:latin typeface="Verdana" panose="020B0604030504040204" pitchFamily="34" charset="0"/>
              </a:defRPr>
            </a:lvl1pPr>
            <a:lvl2pPr>
              <a:defRPr>
                <a:latin typeface="Verdana" panose="020B0604030504040204" pitchFamily="34" charset="0"/>
              </a:defRPr>
            </a:lvl2pPr>
            <a:lvl3pPr>
              <a:defRPr>
                <a:latin typeface="Verdana" panose="020B0604030504040204" pitchFamily="34" charset="0"/>
              </a:defRPr>
            </a:lvl3pPr>
            <a:lvl4pPr>
              <a:defRPr>
                <a:latin typeface="Verdana" panose="020B0604030504040204" pitchFamily="34" charset="0"/>
              </a:defRPr>
            </a:lvl4pPr>
            <a:lvl5pPr>
              <a:defRPr>
                <a:latin typeface="Verdana" panose="020B0604030504040204" pitchFamily="34" charset="0"/>
              </a:defRPr>
            </a:lvl5p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s-CO" dirty="0"/>
          </a:p>
        </p:txBody>
      </p:sp>
      <p:sp>
        <p:nvSpPr>
          <p:cNvPr id="7" name="Marcador de fecha 6">
            <a:extLst>
              <a:ext uri="{FF2B5EF4-FFF2-40B4-BE49-F238E27FC236}">
                <a16:creationId xmlns:a16="http://schemas.microsoft.com/office/drawing/2014/main" id="{758251A3-C7BF-3DF9-1006-6349C94FA1F1}"/>
              </a:ext>
            </a:extLst>
          </p:cNvPr>
          <p:cNvSpPr>
            <a:spLocks noGrp="1"/>
          </p:cNvSpPr>
          <p:nvPr>
            <p:ph type="dt" sz="half" idx="10"/>
          </p:nvPr>
        </p:nvSpPr>
        <p:spPr/>
        <p:txBody>
          <a:bodyPr/>
          <a:lstStyle>
            <a:lvl1pPr>
              <a:defRPr>
                <a:latin typeface="Verdana" panose="020B0604030504040204" pitchFamily="34" charset="0"/>
              </a:defRPr>
            </a:lvl1pPr>
          </a:lstStyle>
          <a:p>
            <a:fld id="{856A6FAC-9192-436B-870E-80DDE60983C7}" type="datetimeFigureOut">
              <a:rPr lang="es-CO" smtClean="0"/>
              <a:pPr/>
              <a:t>11/10/2024</a:t>
            </a:fld>
            <a:endParaRPr lang="es-CO" dirty="0"/>
          </a:p>
        </p:txBody>
      </p:sp>
      <p:sp>
        <p:nvSpPr>
          <p:cNvPr id="8" name="Marcador de pie de página 7">
            <a:extLst>
              <a:ext uri="{FF2B5EF4-FFF2-40B4-BE49-F238E27FC236}">
                <a16:creationId xmlns:a16="http://schemas.microsoft.com/office/drawing/2014/main" id="{644687DF-C287-0B90-0384-AC46566F9DE1}"/>
              </a:ext>
            </a:extLst>
          </p:cNvPr>
          <p:cNvSpPr>
            <a:spLocks noGrp="1"/>
          </p:cNvSpPr>
          <p:nvPr>
            <p:ph type="ftr" sz="quarter" idx="11"/>
          </p:nvPr>
        </p:nvSpPr>
        <p:spPr/>
        <p:txBody>
          <a:bodyPr/>
          <a:lstStyle>
            <a:lvl1pPr>
              <a:defRPr>
                <a:latin typeface="Verdana" panose="020B0604030504040204" pitchFamily="34" charset="0"/>
              </a:defRPr>
            </a:lvl1pPr>
          </a:lstStyle>
          <a:p>
            <a:endParaRPr lang="es-CO" dirty="0"/>
          </a:p>
        </p:txBody>
      </p:sp>
      <p:sp>
        <p:nvSpPr>
          <p:cNvPr id="9" name="Marcador de número de diapositiva 8">
            <a:extLst>
              <a:ext uri="{FF2B5EF4-FFF2-40B4-BE49-F238E27FC236}">
                <a16:creationId xmlns:a16="http://schemas.microsoft.com/office/drawing/2014/main" id="{EB92D22D-0268-7F05-56E0-5963F89C291C}"/>
              </a:ext>
            </a:extLst>
          </p:cNvPr>
          <p:cNvSpPr>
            <a:spLocks noGrp="1"/>
          </p:cNvSpPr>
          <p:nvPr>
            <p:ph type="sldNum" sz="quarter" idx="12"/>
          </p:nvPr>
        </p:nvSpPr>
        <p:spPr/>
        <p:txBody>
          <a:bodyPr/>
          <a:lstStyle>
            <a:lvl1pPr>
              <a:defRPr>
                <a:latin typeface="Verdana" panose="020B0604030504040204" pitchFamily="34" charset="0"/>
              </a:defRPr>
            </a:lvl1pPr>
          </a:lstStyle>
          <a:p>
            <a:fld id="{C74CBB0B-5D0C-43FE-9043-22172208F6F8}" type="slidenum">
              <a:rPr lang="es-CO" smtClean="0"/>
              <a:pPr/>
              <a:t>‹Nº›</a:t>
            </a:fld>
            <a:endParaRPr lang="es-CO" dirty="0"/>
          </a:p>
        </p:txBody>
      </p:sp>
    </p:spTree>
    <p:extLst>
      <p:ext uri="{BB962C8B-B14F-4D97-AF65-F5344CB8AC3E}">
        <p14:creationId xmlns:p14="http://schemas.microsoft.com/office/powerpoint/2010/main" val="32573337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B5FE461-F01D-222B-4C7C-57D2AA8652C0}"/>
              </a:ext>
            </a:extLst>
          </p:cNvPr>
          <p:cNvSpPr>
            <a:spLocks noGrp="1"/>
          </p:cNvSpPr>
          <p:nvPr>
            <p:ph type="title"/>
          </p:nvPr>
        </p:nvSpPr>
        <p:spPr/>
        <p:txBody>
          <a:bodyPr/>
          <a:lstStyle>
            <a:lvl1pPr>
              <a:defRPr>
                <a:latin typeface="Verdana" panose="020B0604030504040204" pitchFamily="34" charset="0"/>
              </a:defRPr>
            </a:lvl1pPr>
          </a:lstStyle>
          <a:p>
            <a:r>
              <a:rPr lang="es-ES" dirty="0"/>
              <a:t>Haga clic para modificar el estilo de título del patrón</a:t>
            </a:r>
            <a:endParaRPr lang="es-CO" dirty="0"/>
          </a:p>
        </p:txBody>
      </p:sp>
      <p:sp>
        <p:nvSpPr>
          <p:cNvPr id="3" name="Marcador de fecha 2">
            <a:extLst>
              <a:ext uri="{FF2B5EF4-FFF2-40B4-BE49-F238E27FC236}">
                <a16:creationId xmlns:a16="http://schemas.microsoft.com/office/drawing/2014/main" id="{5CFB908D-19D2-F83C-4039-D58C06ECA823}"/>
              </a:ext>
            </a:extLst>
          </p:cNvPr>
          <p:cNvSpPr>
            <a:spLocks noGrp="1"/>
          </p:cNvSpPr>
          <p:nvPr>
            <p:ph type="dt" sz="half" idx="10"/>
          </p:nvPr>
        </p:nvSpPr>
        <p:spPr/>
        <p:txBody>
          <a:bodyPr/>
          <a:lstStyle>
            <a:lvl1pPr>
              <a:defRPr>
                <a:latin typeface="Verdana" panose="020B0604030504040204" pitchFamily="34" charset="0"/>
              </a:defRPr>
            </a:lvl1pPr>
          </a:lstStyle>
          <a:p>
            <a:fld id="{856A6FAC-9192-436B-870E-80DDE60983C7}" type="datetimeFigureOut">
              <a:rPr lang="es-CO" smtClean="0"/>
              <a:pPr/>
              <a:t>11/10/2024</a:t>
            </a:fld>
            <a:endParaRPr lang="es-CO" dirty="0"/>
          </a:p>
        </p:txBody>
      </p:sp>
      <p:sp>
        <p:nvSpPr>
          <p:cNvPr id="4" name="Marcador de pie de página 3">
            <a:extLst>
              <a:ext uri="{FF2B5EF4-FFF2-40B4-BE49-F238E27FC236}">
                <a16:creationId xmlns:a16="http://schemas.microsoft.com/office/drawing/2014/main" id="{877D68EF-BFF2-A72E-07EE-5E72D7A4740D}"/>
              </a:ext>
            </a:extLst>
          </p:cNvPr>
          <p:cNvSpPr>
            <a:spLocks noGrp="1"/>
          </p:cNvSpPr>
          <p:nvPr>
            <p:ph type="ftr" sz="quarter" idx="11"/>
          </p:nvPr>
        </p:nvSpPr>
        <p:spPr/>
        <p:txBody>
          <a:bodyPr/>
          <a:lstStyle>
            <a:lvl1pPr>
              <a:defRPr>
                <a:latin typeface="Verdana" panose="020B0604030504040204" pitchFamily="34" charset="0"/>
              </a:defRPr>
            </a:lvl1pPr>
          </a:lstStyle>
          <a:p>
            <a:endParaRPr lang="es-CO" dirty="0"/>
          </a:p>
        </p:txBody>
      </p:sp>
      <p:sp>
        <p:nvSpPr>
          <p:cNvPr id="5" name="Marcador de número de diapositiva 4">
            <a:extLst>
              <a:ext uri="{FF2B5EF4-FFF2-40B4-BE49-F238E27FC236}">
                <a16:creationId xmlns:a16="http://schemas.microsoft.com/office/drawing/2014/main" id="{538FE25A-BF2A-CF99-7E87-C956434B72ED}"/>
              </a:ext>
            </a:extLst>
          </p:cNvPr>
          <p:cNvSpPr>
            <a:spLocks noGrp="1"/>
          </p:cNvSpPr>
          <p:nvPr>
            <p:ph type="sldNum" sz="quarter" idx="12"/>
          </p:nvPr>
        </p:nvSpPr>
        <p:spPr/>
        <p:txBody>
          <a:bodyPr/>
          <a:lstStyle>
            <a:lvl1pPr>
              <a:defRPr>
                <a:latin typeface="Verdana" panose="020B0604030504040204" pitchFamily="34" charset="0"/>
              </a:defRPr>
            </a:lvl1pPr>
          </a:lstStyle>
          <a:p>
            <a:fld id="{C74CBB0B-5D0C-43FE-9043-22172208F6F8}" type="slidenum">
              <a:rPr lang="es-CO" smtClean="0"/>
              <a:pPr/>
              <a:t>‹Nº›</a:t>
            </a:fld>
            <a:endParaRPr lang="es-CO" dirty="0"/>
          </a:p>
        </p:txBody>
      </p:sp>
    </p:spTree>
    <p:extLst>
      <p:ext uri="{BB962C8B-B14F-4D97-AF65-F5344CB8AC3E}">
        <p14:creationId xmlns:p14="http://schemas.microsoft.com/office/powerpoint/2010/main" val="12714246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DB9DC9B7-1E4F-7D26-4BD7-745061F4E257}"/>
              </a:ext>
            </a:extLst>
          </p:cNvPr>
          <p:cNvSpPr>
            <a:spLocks noGrp="1"/>
          </p:cNvSpPr>
          <p:nvPr>
            <p:ph type="dt" sz="half" idx="10"/>
          </p:nvPr>
        </p:nvSpPr>
        <p:spPr/>
        <p:txBody>
          <a:bodyPr/>
          <a:lstStyle>
            <a:lvl1pPr>
              <a:defRPr>
                <a:latin typeface="Verdana" panose="020B0604030504040204" pitchFamily="34" charset="0"/>
              </a:defRPr>
            </a:lvl1pPr>
          </a:lstStyle>
          <a:p>
            <a:fld id="{856A6FAC-9192-436B-870E-80DDE60983C7}" type="datetimeFigureOut">
              <a:rPr lang="es-CO" smtClean="0"/>
              <a:pPr/>
              <a:t>11/10/2024</a:t>
            </a:fld>
            <a:endParaRPr lang="es-CO" dirty="0"/>
          </a:p>
        </p:txBody>
      </p:sp>
      <p:sp>
        <p:nvSpPr>
          <p:cNvPr id="3" name="Marcador de pie de página 2">
            <a:extLst>
              <a:ext uri="{FF2B5EF4-FFF2-40B4-BE49-F238E27FC236}">
                <a16:creationId xmlns:a16="http://schemas.microsoft.com/office/drawing/2014/main" id="{9F5816B9-11D6-2A5A-0FD1-DB0FC94DB765}"/>
              </a:ext>
            </a:extLst>
          </p:cNvPr>
          <p:cNvSpPr>
            <a:spLocks noGrp="1"/>
          </p:cNvSpPr>
          <p:nvPr>
            <p:ph type="ftr" sz="quarter" idx="11"/>
          </p:nvPr>
        </p:nvSpPr>
        <p:spPr/>
        <p:txBody>
          <a:bodyPr/>
          <a:lstStyle>
            <a:lvl1pPr>
              <a:defRPr>
                <a:latin typeface="Verdana" panose="020B0604030504040204" pitchFamily="34" charset="0"/>
              </a:defRPr>
            </a:lvl1pPr>
          </a:lstStyle>
          <a:p>
            <a:endParaRPr lang="es-CO" dirty="0"/>
          </a:p>
        </p:txBody>
      </p:sp>
      <p:sp>
        <p:nvSpPr>
          <p:cNvPr id="4" name="Marcador de número de diapositiva 3">
            <a:extLst>
              <a:ext uri="{FF2B5EF4-FFF2-40B4-BE49-F238E27FC236}">
                <a16:creationId xmlns:a16="http://schemas.microsoft.com/office/drawing/2014/main" id="{D3A788D0-F4D3-2B6C-9239-17F58235B626}"/>
              </a:ext>
            </a:extLst>
          </p:cNvPr>
          <p:cNvSpPr>
            <a:spLocks noGrp="1"/>
          </p:cNvSpPr>
          <p:nvPr>
            <p:ph type="sldNum" sz="quarter" idx="12"/>
          </p:nvPr>
        </p:nvSpPr>
        <p:spPr/>
        <p:txBody>
          <a:bodyPr/>
          <a:lstStyle>
            <a:lvl1pPr>
              <a:defRPr>
                <a:latin typeface="Verdana" panose="020B0604030504040204" pitchFamily="34" charset="0"/>
              </a:defRPr>
            </a:lvl1pPr>
          </a:lstStyle>
          <a:p>
            <a:fld id="{C74CBB0B-5D0C-43FE-9043-22172208F6F8}" type="slidenum">
              <a:rPr lang="es-CO" smtClean="0"/>
              <a:pPr/>
              <a:t>‹Nº›</a:t>
            </a:fld>
            <a:endParaRPr lang="es-CO" dirty="0"/>
          </a:p>
        </p:txBody>
      </p:sp>
    </p:spTree>
    <p:extLst>
      <p:ext uri="{BB962C8B-B14F-4D97-AF65-F5344CB8AC3E}">
        <p14:creationId xmlns:p14="http://schemas.microsoft.com/office/powerpoint/2010/main" val="16627494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4911F9C-4982-DC10-47A7-6087D7976D8D}"/>
              </a:ext>
            </a:extLst>
          </p:cNvPr>
          <p:cNvSpPr>
            <a:spLocks noGrp="1"/>
          </p:cNvSpPr>
          <p:nvPr>
            <p:ph type="title"/>
          </p:nvPr>
        </p:nvSpPr>
        <p:spPr>
          <a:xfrm>
            <a:off x="839788" y="457200"/>
            <a:ext cx="3932237" cy="1600200"/>
          </a:xfrm>
        </p:spPr>
        <p:txBody>
          <a:bodyPr anchor="b"/>
          <a:lstStyle>
            <a:lvl1pPr>
              <a:defRPr sz="3200">
                <a:latin typeface="Verdana" panose="020B0604030504040204" pitchFamily="34" charset="0"/>
              </a:defRPr>
            </a:lvl1pPr>
          </a:lstStyle>
          <a:p>
            <a:r>
              <a:rPr lang="es-ES" dirty="0"/>
              <a:t>Haga clic para modificar el estilo de título del patrón</a:t>
            </a:r>
            <a:endParaRPr lang="es-CO" dirty="0"/>
          </a:p>
        </p:txBody>
      </p:sp>
      <p:sp>
        <p:nvSpPr>
          <p:cNvPr id="3" name="Marcador de contenido 2">
            <a:extLst>
              <a:ext uri="{FF2B5EF4-FFF2-40B4-BE49-F238E27FC236}">
                <a16:creationId xmlns:a16="http://schemas.microsoft.com/office/drawing/2014/main" id="{CA2D4D84-B18F-DC4C-91BD-C2D2452F670D}"/>
              </a:ext>
            </a:extLst>
          </p:cNvPr>
          <p:cNvSpPr>
            <a:spLocks noGrp="1"/>
          </p:cNvSpPr>
          <p:nvPr>
            <p:ph idx="1"/>
          </p:nvPr>
        </p:nvSpPr>
        <p:spPr>
          <a:xfrm>
            <a:off x="5183188" y="987425"/>
            <a:ext cx="6172200" cy="4873625"/>
          </a:xfrm>
        </p:spPr>
        <p:txBody>
          <a:bodyPr/>
          <a:lstStyle>
            <a:lvl1pPr>
              <a:defRPr sz="3200">
                <a:latin typeface="Verdana" panose="020B0604030504040204" pitchFamily="34" charset="0"/>
              </a:defRPr>
            </a:lvl1pPr>
            <a:lvl2pPr>
              <a:defRPr sz="2800">
                <a:latin typeface="Verdana" panose="020B0604030504040204" pitchFamily="34" charset="0"/>
              </a:defRPr>
            </a:lvl2pPr>
            <a:lvl3pPr>
              <a:defRPr sz="2400">
                <a:latin typeface="Verdana" panose="020B0604030504040204" pitchFamily="34" charset="0"/>
              </a:defRPr>
            </a:lvl3pPr>
            <a:lvl4pPr>
              <a:defRPr sz="2000">
                <a:latin typeface="Verdana" panose="020B0604030504040204" pitchFamily="34" charset="0"/>
              </a:defRPr>
            </a:lvl4pPr>
            <a:lvl5pPr>
              <a:defRPr sz="2000">
                <a:latin typeface="Verdana" panose="020B0604030504040204" pitchFamily="34" charset="0"/>
              </a:defRPr>
            </a:lvl5pPr>
            <a:lvl6pPr>
              <a:defRPr sz="2000"/>
            </a:lvl6pPr>
            <a:lvl7pPr>
              <a:defRPr sz="2000"/>
            </a:lvl7pPr>
            <a:lvl8pPr>
              <a:defRPr sz="2000"/>
            </a:lvl8pPr>
            <a:lvl9pPr>
              <a:defRPr sz="2000"/>
            </a:lvl9p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s-CO" dirty="0"/>
          </a:p>
        </p:txBody>
      </p:sp>
      <p:sp>
        <p:nvSpPr>
          <p:cNvPr id="4" name="Marcador de texto 3">
            <a:extLst>
              <a:ext uri="{FF2B5EF4-FFF2-40B4-BE49-F238E27FC236}">
                <a16:creationId xmlns:a16="http://schemas.microsoft.com/office/drawing/2014/main" id="{F14A5BCA-21FB-4F80-5D90-71B92FADA722}"/>
              </a:ext>
            </a:extLst>
          </p:cNvPr>
          <p:cNvSpPr>
            <a:spLocks noGrp="1"/>
          </p:cNvSpPr>
          <p:nvPr>
            <p:ph type="body" sz="half" idx="2"/>
          </p:nvPr>
        </p:nvSpPr>
        <p:spPr>
          <a:xfrm>
            <a:off x="839788" y="2057400"/>
            <a:ext cx="3932237" cy="3811588"/>
          </a:xfrm>
        </p:spPr>
        <p:txBody>
          <a:bodyPr/>
          <a:lstStyle>
            <a:lvl1pPr marL="0" indent="0">
              <a:buNone/>
              <a:defRPr sz="1600">
                <a:latin typeface="Verdana" panose="020B060403050404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dirty="0"/>
              <a:t>Haga clic para modificar los estilos de texto del patrón</a:t>
            </a:r>
          </a:p>
        </p:txBody>
      </p:sp>
      <p:sp>
        <p:nvSpPr>
          <p:cNvPr id="5" name="Marcador de fecha 4">
            <a:extLst>
              <a:ext uri="{FF2B5EF4-FFF2-40B4-BE49-F238E27FC236}">
                <a16:creationId xmlns:a16="http://schemas.microsoft.com/office/drawing/2014/main" id="{1DC4DC66-6DB7-E14E-1352-1E2E2ED4EDE4}"/>
              </a:ext>
            </a:extLst>
          </p:cNvPr>
          <p:cNvSpPr>
            <a:spLocks noGrp="1"/>
          </p:cNvSpPr>
          <p:nvPr>
            <p:ph type="dt" sz="half" idx="10"/>
          </p:nvPr>
        </p:nvSpPr>
        <p:spPr/>
        <p:txBody>
          <a:bodyPr/>
          <a:lstStyle>
            <a:lvl1pPr>
              <a:defRPr>
                <a:latin typeface="Verdana" panose="020B0604030504040204" pitchFamily="34" charset="0"/>
              </a:defRPr>
            </a:lvl1pPr>
          </a:lstStyle>
          <a:p>
            <a:fld id="{856A6FAC-9192-436B-870E-80DDE60983C7}" type="datetimeFigureOut">
              <a:rPr lang="es-CO" smtClean="0"/>
              <a:pPr/>
              <a:t>11/10/2024</a:t>
            </a:fld>
            <a:endParaRPr lang="es-CO" dirty="0"/>
          </a:p>
        </p:txBody>
      </p:sp>
      <p:sp>
        <p:nvSpPr>
          <p:cNvPr id="6" name="Marcador de pie de página 5">
            <a:extLst>
              <a:ext uri="{FF2B5EF4-FFF2-40B4-BE49-F238E27FC236}">
                <a16:creationId xmlns:a16="http://schemas.microsoft.com/office/drawing/2014/main" id="{15AEA652-EF40-005F-FF90-AD253E40DB70}"/>
              </a:ext>
            </a:extLst>
          </p:cNvPr>
          <p:cNvSpPr>
            <a:spLocks noGrp="1"/>
          </p:cNvSpPr>
          <p:nvPr>
            <p:ph type="ftr" sz="quarter" idx="11"/>
          </p:nvPr>
        </p:nvSpPr>
        <p:spPr/>
        <p:txBody>
          <a:bodyPr/>
          <a:lstStyle>
            <a:lvl1pPr>
              <a:defRPr>
                <a:latin typeface="Verdana" panose="020B0604030504040204" pitchFamily="34" charset="0"/>
              </a:defRPr>
            </a:lvl1pPr>
          </a:lstStyle>
          <a:p>
            <a:endParaRPr lang="es-CO" dirty="0"/>
          </a:p>
        </p:txBody>
      </p:sp>
      <p:sp>
        <p:nvSpPr>
          <p:cNvPr id="7" name="Marcador de número de diapositiva 6">
            <a:extLst>
              <a:ext uri="{FF2B5EF4-FFF2-40B4-BE49-F238E27FC236}">
                <a16:creationId xmlns:a16="http://schemas.microsoft.com/office/drawing/2014/main" id="{9E9AB725-99AA-BB55-8E39-F039EB14A8E6}"/>
              </a:ext>
            </a:extLst>
          </p:cNvPr>
          <p:cNvSpPr>
            <a:spLocks noGrp="1"/>
          </p:cNvSpPr>
          <p:nvPr>
            <p:ph type="sldNum" sz="quarter" idx="12"/>
          </p:nvPr>
        </p:nvSpPr>
        <p:spPr/>
        <p:txBody>
          <a:bodyPr/>
          <a:lstStyle>
            <a:lvl1pPr>
              <a:defRPr>
                <a:latin typeface="Verdana" panose="020B0604030504040204" pitchFamily="34" charset="0"/>
              </a:defRPr>
            </a:lvl1pPr>
          </a:lstStyle>
          <a:p>
            <a:fld id="{C74CBB0B-5D0C-43FE-9043-22172208F6F8}" type="slidenum">
              <a:rPr lang="es-CO" smtClean="0"/>
              <a:pPr/>
              <a:t>‹Nº›</a:t>
            </a:fld>
            <a:endParaRPr lang="es-CO" dirty="0"/>
          </a:p>
        </p:txBody>
      </p:sp>
    </p:spTree>
    <p:extLst>
      <p:ext uri="{BB962C8B-B14F-4D97-AF65-F5344CB8AC3E}">
        <p14:creationId xmlns:p14="http://schemas.microsoft.com/office/powerpoint/2010/main" val="295096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9E65C95-5503-7D88-003E-0E2E5F911302}"/>
              </a:ext>
            </a:extLst>
          </p:cNvPr>
          <p:cNvSpPr>
            <a:spLocks noGrp="1"/>
          </p:cNvSpPr>
          <p:nvPr>
            <p:ph type="title"/>
          </p:nvPr>
        </p:nvSpPr>
        <p:spPr>
          <a:xfrm>
            <a:off x="839788" y="457200"/>
            <a:ext cx="3932237" cy="1600200"/>
          </a:xfrm>
        </p:spPr>
        <p:txBody>
          <a:bodyPr anchor="b"/>
          <a:lstStyle>
            <a:lvl1pPr>
              <a:defRPr sz="3200">
                <a:latin typeface="Verdana" panose="020B0604030504040204" pitchFamily="34" charset="0"/>
              </a:defRPr>
            </a:lvl1pPr>
          </a:lstStyle>
          <a:p>
            <a:r>
              <a:rPr lang="es-ES" dirty="0"/>
              <a:t>Haga clic para modificar el estilo de título del patrón</a:t>
            </a:r>
            <a:endParaRPr lang="es-CO" dirty="0"/>
          </a:p>
        </p:txBody>
      </p:sp>
      <p:sp>
        <p:nvSpPr>
          <p:cNvPr id="3" name="Marcador de posición de imagen 2">
            <a:extLst>
              <a:ext uri="{FF2B5EF4-FFF2-40B4-BE49-F238E27FC236}">
                <a16:creationId xmlns:a16="http://schemas.microsoft.com/office/drawing/2014/main" id="{93AC4D1E-48F0-A1F3-F9C4-7B875CE887C0}"/>
              </a:ext>
            </a:extLst>
          </p:cNvPr>
          <p:cNvSpPr>
            <a:spLocks noGrp="1"/>
          </p:cNvSpPr>
          <p:nvPr>
            <p:ph type="pic" idx="1"/>
          </p:nvPr>
        </p:nvSpPr>
        <p:spPr>
          <a:xfrm>
            <a:off x="5183188" y="987425"/>
            <a:ext cx="6172200" cy="4873625"/>
          </a:xfrm>
        </p:spPr>
        <p:txBody>
          <a:bodyPr/>
          <a:lstStyle>
            <a:lvl1pPr marL="0" indent="0">
              <a:buNone/>
              <a:defRPr sz="3200">
                <a:latin typeface="Verdana" panose="020B060403050404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dirty="0"/>
          </a:p>
        </p:txBody>
      </p:sp>
      <p:sp>
        <p:nvSpPr>
          <p:cNvPr id="4" name="Marcador de texto 3">
            <a:extLst>
              <a:ext uri="{FF2B5EF4-FFF2-40B4-BE49-F238E27FC236}">
                <a16:creationId xmlns:a16="http://schemas.microsoft.com/office/drawing/2014/main" id="{31F0E517-DE99-33E7-2751-3A45597C88D9}"/>
              </a:ext>
            </a:extLst>
          </p:cNvPr>
          <p:cNvSpPr>
            <a:spLocks noGrp="1"/>
          </p:cNvSpPr>
          <p:nvPr>
            <p:ph type="body" sz="half" idx="2"/>
          </p:nvPr>
        </p:nvSpPr>
        <p:spPr>
          <a:xfrm>
            <a:off x="839788" y="2057400"/>
            <a:ext cx="3932237" cy="3811588"/>
          </a:xfrm>
        </p:spPr>
        <p:txBody>
          <a:bodyPr/>
          <a:lstStyle>
            <a:lvl1pPr marL="0" indent="0">
              <a:buNone/>
              <a:defRPr sz="1600">
                <a:latin typeface="Verdana" panose="020B060403050404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dirty="0"/>
              <a:t>Haga clic para modificar los estilos de texto del patrón</a:t>
            </a:r>
          </a:p>
        </p:txBody>
      </p:sp>
      <p:sp>
        <p:nvSpPr>
          <p:cNvPr id="5" name="Marcador de fecha 4">
            <a:extLst>
              <a:ext uri="{FF2B5EF4-FFF2-40B4-BE49-F238E27FC236}">
                <a16:creationId xmlns:a16="http://schemas.microsoft.com/office/drawing/2014/main" id="{F9892408-C707-58E8-CE35-B1C506B77F0F}"/>
              </a:ext>
            </a:extLst>
          </p:cNvPr>
          <p:cNvSpPr>
            <a:spLocks noGrp="1"/>
          </p:cNvSpPr>
          <p:nvPr>
            <p:ph type="dt" sz="half" idx="10"/>
          </p:nvPr>
        </p:nvSpPr>
        <p:spPr/>
        <p:txBody>
          <a:bodyPr/>
          <a:lstStyle>
            <a:lvl1pPr>
              <a:defRPr>
                <a:latin typeface="Verdana" panose="020B0604030504040204" pitchFamily="34" charset="0"/>
              </a:defRPr>
            </a:lvl1pPr>
          </a:lstStyle>
          <a:p>
            <a:fld id="{856A6FAC-9192-436B-870E-80DDE60983C7}" type="datetimeFigureOut">
              <a:rPr lang="es-CO" smtClean="0"/>
              <a:pPr/>
              <a:t>11/10/2024</a:t>
            </a:fld>
            <a:endParaRPr lang="es-CO" dirty="0"/>
          </a:p>
        </p:txBody>
      </p:sp>
      <p:sp>
        <p:nvSpPr>
          <p:cNvPr id="6" name="Marcador de pie de página 5">
            <a:extLst>
              <a:ext uri="{FF2B5EF4-FFF2-40B4-BE49-F238E27FC236}">
                <a16:creationId xmlns:a16="http://schemas.microsoft.com/office/drawing/2014/main" id="{A65293AC-92C2-E7E4-0ECB-1F609042D46A}"/>
              </a:ext>
            </a:extLst>
          </p:cNvPr>
          <p:cNvSpPr>
            <a:spLocks noGrp="1"/>
          </p:cNvSpPr>
          <p:nvPr>
            <p:ph type="ftr" sz="quarter" idx="11"/>
          </p:nvPr>
        </p:nvSpPr>
        <p:spPr/>
        <p:txBody>
          <a:bodyPr/>
          <a:lstStyle>
            <a:lvl1pPr>
              <a:defRPr>
                <a:latin typeface="Verdana" panose="020B0604030504040204" pitchFamily="34" charset="0"/>
              </a:defRPr>
            </a:lvl1pPr>
          </a:lstStyle>
          <a:p>
            <a:endParaRPr lang="es-CO" dirty="0"/>
          </a:p>
        </p:txBody>
      </p:sp>
      <p:sp>
        <p:nvSpPr>
          <p:cNvPr id="7" name="Marcador de número de diapositiva 6">
            <a:extLst>
              <a:ext uri="{FF2B5EF4-FFF2-40B4-BE49-F238E27FC236}">
                <a16:creationId xmlns:a16="http://schemas.microsoft.com/office/drawing/2014/main" id="{5AB57530-0A48-7CB0-27F9-91E065538C46}"/>
              </a:ext>
            </a:extLst>
          </p:cNvPr>
          <p:cNvSpPr>
            <a:spLocks noGrp="1"/>
          </p:cNvSpPr>
          <p:nvPr>
            <p:ph type="sldNum" sz="quarter" idx="12"/>
          </p:nvPr>
        </p:nvSpPr>
        <p:spPr/>
        <p:txBody>
          <a:bodyPr/>
          <a:lstStyle>
            <a:lvl1pPr>
              <a:defRPr>
                <a:latin typeface="Verdana" panose="020B0604030504040204" pitchFamily="34" charset="0"/>
              </a:defRPr>
            </a:lvl1pPr>
          </a:lstStyle>
          <a:p>
            <a:fld id="{C74CBB0B-5D0C-43FE-9043-22172208F6F8}" type="slidenum">
              <a:rPr lang="es-CO" smtClean="0"/>
              <a:pPr/>
              <a:t>‹Nº›</a:t>
            </a:fld>
            <a:endParaRPr lang="es-CO" dirty="0"/>
          </a:p>
        </p:txBody>
      </p:sp>
    </p:spTree>
    <p:extLst>
      <p:ext uri="{BB962C8B-B14F-4D97-AF65-F5344CB8AC3E}">
        <p14:creationId xmlns:p14="http://schemas.microsoft.com/office/powerpoint/2010/main" val="37526661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505C3E2-E170-9268-25A1-AE60BCD4A181}"/>
              </a:ext>
            </a:extLst>
          </p:cNvPr>
          <p:cNvSpPr>
            <a:spLocks noGrp="1"/>
          </p:cNvSpPr>
          <p:nvPr>
            <p:ph type="title"/>
          </p:nvPr>
        </p:nvSpPr>
        <p:spPr/>
        <p:txBody>
          <a:bodyPr/>
          <a:lstStyle>
            <a:lvl1pPr>
              <a:defRPr>
                <a:latin typeface="Verdana" panose="020B0604030504040204" pitchFamily="34" charset="0"/>
              </a:defRPr>
            </a:lvl1pPr>
          </a:lstStyle>
          <a:p>
            <a:r>
              <a:rPr lang="es-ES" dirty="0"/>
              <a:t>Haga clic para modificar el estilo de título del patrón</a:t>
            </a:r>
            <a:endParaRPr lang="es-CO" dirty="0"/>
          </a:p>
        </p:txBody>
      </p:sp>
      <p:sp>
        <p:nvSpPr>
          <p:cNvPr id="3" name="Marcador de texto vertical 2">
            <a:extLst>
              <a:ext uri="{FF2B5EF4-FFF2-40B4-BE49-F238E27FC236}">
                <a16:creationId xmlns:a16="http://schemas.microsoft.com/office/drawing/2014/main" id="{6FDC4665-0C8C-E09A-7C93-4DB3CB0A64FB}"/>
              </a:ext>
            </a:extLst>
          </p:cNvPr>
          <p:cNvSpPr>
            <a:spLocks noGrp="1"/>
          </p:cNvSpPr>
          <p:nvPr>
            <p:ph type="body" orient="vert" idx="1"/>
          </p:nvPr>
        </p:nvSpPr>
        <p:spPr/>
        <p:txBody>
          <a:bodyPr vert="eaVert"/>
          <a:lstStyle>
            <a:lvl1pPr>
              <a:defRPr>
                <a:latin typeface="Verdana" panose="020B0604030504040204" pitchFamily="34" charset="0"/>
              </a:defRPr>
            </a:lvl1pPr>
            <a:lvl2pPr>
              <a:defRPr>
                <a:latin typeface="Verdana" panose="020B0604030504040204" pitchFamily="34" charset="0"/>
              </a:defRPr>
            </a:lvl2pPr>
            <a:lvl3pPr>
              <a:defRPr>
                <a:latin typeface="Verdana" panose="020B0604030504040204" pitchFamily="34" charset="0"/>
              </a:defRPr>
            </a:lvl3pPr>
            <a:lvl4pPr>
              <a:defRPr>
                <a:latin typeface="Verdana" panose="020B0604030504040204" pitchFamily="34" charset="0"/>
              </a:defRPr>
            </a:lvl4pPr>
            <a:lvl5pPr>
              <a:defRPr>
                <a:latin typeface="Verdana" panose="020B0604030504040204" pitchFamily="34" charset="0"/>
              </a:defRPr>
            </a:lvl5p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s-CO" dirty="0"/>
          </a:p>
        </p:txBody>
      </p:sp>
      <p:sp>
        <p:nvSpPr>
          <p:cNvPr id="4" name="Marcador de fecha 3">
            <a:extLst>
              <a:ext uri="{FF2B5EF4-FFF2-40B4-BE49-F238E27FC236}">
                <a16:creationId xmlns:a16="http://schemas.microsoft.com/office/drawing/2014/main" id="{3863F176-85B0-9D54-437B-996F56A1D5B9}"/>
              </a:ext>
            </a:extLst>
          </p:cNvPr>
          <p:cNvSpPr>
            <a:spLocks noGrp="1"/>
          </p:cNvSpPr>
          <p:nvPr>
            <p:ph type="dt" sz="half" idx="10"/>
          </p:nvPr>
        </p:nvSpPr>
        <p:spPr/>
        <p:txBody>
          <a:bodyPr/>
          <a:lstStyle>
            <a:lvl1pPr>
              <a:defRPr>
                <a:latin typeface="Verdana" panose="020B0604030504040204" pitchFamily="34" charset="0"/>
              </a:defRPr>
            </a:lvl1pPr>
          </a:lstStyle>
          <a:p>
            <a:fld id="{856A6FAC-9192-436B-870E-80DDE60983C7}" type="datetimeFigureOut">
              <a:rPr lang="es-CO" smtClean="0"/>
              <a:pPr/>
              <a:t>11/10/2024</a:t>
            </a:fld>
            <a:endParaRPr lang="es-CO" dirty="0"/>
          </a:p>
        </p:txBody>
      </p:sp>
      <p:sp>
        <p:nvSpPr>
          <p:cNvPr id="5" name="Marcador de pie de página 4">
            <a:extLst>
              <a:ext uri="{FF2B5EF4-FFF2-40B4-BE49-F238E27FC236}">
                <a16:creationId xmlns:a16="http://schemas.microsoft.com/office/drawing/2014/main" id="{AD9FF4C6-8C08-CBB4-3CE2-59E6FA53D104}"/>
              </a:ext>
            </a:extLst>
          </p:cNvPr>
          <p:cNvSpPr>
            <a:spLocks noGrp="1"/>
          </p:cNvSpPr>
          <p:nvPr>
            <p:ph type="ftr" sz="quarter" idx="11"/>
          </p:nvPr>
        </p:nvSpPr>
        <p:spPr/>
        <p:txBody>
          <a:bodyPr/>
          <a:lstStyle>
            <a:lvl1pPr>
              <a:defRPr>
                <a:latin typeface="Verdana" panose="020B0604030504040204" pitchFamily="34" charset="0"/>
              </a:defRPr>
            </a:lvl1pPr>
          </a:lstStyle>
          <a:p>
            <a:endParaRPr lang="es-CO" dirty="0"/>
          </a:p>
        </p:txBody>
      </p:sp>
      <p:sp>
        <p:nvSpPr>
          <p:cNvPr id="6" name="Marcador de número de diapositiva 5">
            <a:extLst>
              <a:ext uri="{FF2B5EF4-FFF2-40B4-BE49-F238E27FC236}">
                <a16:creationId xmlns:a16="http://schemas.microsoft.com/office/drawing/2014/main" id="{0DD7E2D5-E6C7-D872-FB2D-BAF970486C9F}"/>
              </a:ext>
            </a:extLst>
          </p:cNvPr>
          <p:cNvSpPr>
            <a:spLocks noGrp="1"/>
          </p:cNvSpPr>
          <p:nvPr>
            <p:ph type="sldNum" sz="quarter" idx="12"/>
          </p:nvPr>
        </p:nvSpPr>
        <p:spPr/>
        <p:txBody>
          <a:bodyPr/>
          <a:lstStyle>
            <a:lvl1pPr>
              <a:defRPr>
                <a:latin typeface="Verdana" panose="020B0604030504040204" pitchFamily="34" charset="0"/>
              </a:defRPr>
            </a:lvl1pPr>
          </a:lstStyle>
          <a:p>
            <a:fld id="{C74CBB0B-5D0C-43FE-9043-22172208F6F8}" type="slidenum">
              <a:rPr lang="es-CO" smtClean="0"/>
              <a:pPr/>
              <a:t>‹Nº›</a:t>
            </a:fld>
            <a:endParaRPr lang="es-CO" dirty="0"/>
          </a:p>
        </p:txBody>
      </p:sp>
    </p:spTree>
    <p:extLst>
      <p:ext uri="{BB962C8B-B14F-4D97-AF65-F5344CB8AC3E}">
        <p14:creationId xmlns:p14="http://schemas.microsoft.com/office/powerpoint/2010/main" val="25280545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2BAB6635-A1FA-05FB-BAB0-2B865D5253CF}"/>
              </a:ext>
            </a:extLst>
          </p:cNvPr>
          <p:cNvSpPr>
            <a:spLocks noGrp="1"/>
          </p:cNvSpPr>
          <p:nvPr>
            <p:ph type="title" orient="vert"/>
          </p:nvPr>
        </p:nvSpPr>
        <p:spPr>
          <a:xfrm>
            <a:off x="8724900" y="365125"/>
            <a:ext cx="2628900" cy="5811838"/>
          </a:xfrm>
        </p:spPr>
        <p:txBody>
          <a:bodyPr vert="eaVert"/>
          <a:lstStyle>
            <a:lvl1pPr>
              <a:defRPr>
                <a:latin typeface="Verdana" panose="020B0604030504040204" pitchFamily="34" charset="0"/>
              </a:defRPr>
            </a:lvl1pPr>
          </a:lstStyle>
          <a:p>
            <a:r>
              <a:rPr lang="es-ES" dirty="0"/>
              <a:t>Haga clic para modificar el estilo de título del patrón</a:t>
            </a:r>
            <a:endParaRPr lang="es-CO" dirty="0"/>
          </a:p>
        </p:txBody>
      </p:sp>
      <p:sp>
        <p:nvSpPr>
          <p:cNvPr id="3" name="Marcador de texto vertical 2">
            <a:extLst>
              <a:ext uri="{FF2B5EF4-FFF2-40B4-BE49-F238E27FC236}">
                <a16:creationId xmlns:a16="http://schemas.microsoft.com/office/drawing/2014/main" id="{86005000-C67B-39FC-C963-1BE222E2F73B}"/>
              </a:ext>
            </a:extLst>
          </p:cNvPr>
          <p:cNvSpPr>
            <a:spLocks noGrp="1"/>
          </p:cNvSpPr>
          <p:nvPr>
            <p:ph type="body" orient="vert" idx="1"/>
          </p:nvPr>
        </p:nvSpPr>
        <p:spPr>
          <a:xfrm>
            <a:off x="838200" y="365125"/>
            <a:ext cx="7734300" cy="5811838"/>
          </a:xfrm>
        </p:spPr>
        <p:txBody>
          <a:bodyPr vert="eaVert"/>
          <a:lstStyle>
            <a:lvl1pPr>
              <a:defRPr>
                <a:latin typeface="Verdana" panose="020B0604030504040204" pitchFamily="34" charset="0"/>
              </a:defRPr>
            </a:lvl1pPr>
            <a:lvl2pPr>
              <a:defRPr>
                <a:latin typeface="Verdana" panose="020B0604030504040204" pitchFamily="34" charset="0"/>
              </a:defRPr>
            </a:lvl2pPr>
            <a:lvl3pPr>
              <a:defRPr>
                <a:latin typeface="Verdana" panose="020B0604030504040204" pitchFamily="34" charset="0"/>
              </a:defRPr>
            </a:lvl3pPr>
            <a:lvl4pPr>
              <a:defRPr>
                <a:latin typeface="Verdana" panose="020B0604030504040204" pitchFamily="34" charset="0"/>
              </a:defRPr>
            </a:lvl4pPr>
            <a:lvl5pPr>
              <a:defRPr>
                <a:latin typeface="Verdana" panose="020B0604030504040204" pitchFamily="34" charset="0"/>
              </a:defRPr>
            </a:lvl5p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s-CO" dirty="0"/>
          </a:p>
        </p:txBody>
      </p:sp>
      <p:sp>
        <p:nvSpPr>
          <p:cNvPr id="4" name="Marcador de fecha 3">
            <a:extLst>
              <a:ext uri="{FF2B5EF4-FFF2-40B4-BE49-F238E27FC236}">
                <a16:creationId xmlns:a16="http://schemas.microsoft.com/office/drawing/2014/main" id="{7277B06B-FF69-1B1F-5058-EED75F49A9FE}"/>
              </a:ext>
            </a:extLst>
          </p:cNvPr>
          <p:cNvSpPr>
            <a:spLocks noGrp="1"/>
          </p:cNvSpPr>
          <p:nvPr>
            <p:ph type="dt" sz="half" idx="10"/>
          </p:nvPr>
        </p:nvSpPr>
        <p:spPr/>
        <p:txBody>
          <a:bodyPr/>
          <a:lstStyle>
            <a:lvl1pPr>
              <a:defRPr>
                <a:latin typeface="Verdana" panose="020B0604030504040204" pitchFamily="34" charset="0"/>
              </a:defRPr>
            </a:lvl1pPr>
          </a:lstStyle>
          <a:p>
            <a:fld id="{856A6FAC-9192-436B-870E-80DDE60983C7}" type="datetimeFigureOut">
              <a:rPr lang="es-CO" smtClean="0"/>
              <a:pPr/>
              <a:t>11/10/2024</a:t>
            </a:fld>
            <a:endParaRPr lang="es-CO" dirty="0"/>
          </a:p>
        </p:txBody>
      </p:sp>
      <p:sp>
        <p:nvSpPr>
          <p:cNvPr id="5" name="Marcador de pie de página 4">
            <a:extLst>
              <a:ext uri="{FF2B5EF4-FFF2-40B4-BE49-F238E27FC236}">
                <a16:creationId xmlns:a16="http://schemas.microsoft.com/office/drawing/2014/main" id="{9A1E3432-7CD9-B690-69AF-9AB3EC20FD42}"/>
              </a:ext>
            </a:extLst>
          </p:cNvPr>
          <p:cNvSpPr>
            <a:spLocks noGrp="1"/>
          </p:cNvSpPr>
          <p:nvPr>
            <p:ph type="ftr" sz="quarter" idx="11"/>
          </p:nvPr>
        </p:nvSpPr>
        <p:spPr/>
        <p:txBody>
          <a:bodyPr/>
          <a:lstStyle>
            <a:lvl1pPr>
              <a:defRPr>
                <a:latin typeface="Verdana" panose="020B0604030504040204" pitchFamily="34" charset="0"/>
              </a:defRPr>
            </a:lvl1pPr>
          </a:lstStyle>
          <a:p>
            <a:endParaRPr lang="es-CO" dirty="0"/>
          </a:p>
        </p:txBody>
      </p:sp>
      <p:sp>
        <p:nvSpPr>
          <p:cNvPr id="6" name="Marcador de número de diapositiva 5">
            <a:extLst>
              <a:ext uri="{FF2B5EF4-FFF2-40B4-BE49-F238E27FC236}">
                <a16:creationId xmlns:a16="http://schemas.microsoft.com/office/drawing/2014/main" id="{40FBBF71-D1BB-B37A-0A5C-4B7A1432A52A}"/>
              </a:ext>
            </a:extLst>
          </p:cNvPr>
          <p:cNvSpPr>
            <a:spLocks noGrp="1"/>
          </p:cNvSpPr>
          <p:nvPr>
            <p:ph type="sldNum" sz="quarter" idx="12"/>
          </p:nvPr>
        </p:nvSpPr>
        <p:spPr/>
        <p:txBody>
          <a:bodyPr/>
          <a:lstStyle>
            <a:lvl1pPr>
              <a:defRPr>
                <a:latin typeface="Verdana" panose="020B0604030504040204" pitchFamily="34" charset="0"/>
              </a:defRPr>
            </a:lvl1pPr>
          </a:lstStyle>
          <a:p>
            <a:fld id="{C74CBB0B-5D0C-43FE-9043-22172208F6F8}" type="slidenum">
              <a:rPr lang="es-CO" smtClean="0"/>
              <a:pPr/>
              <a:t>‹Nº›</a:t>
            </a:fld>
            <a:endParaRPr lang="es-CO" dirty="0"/>
          </a:p>
        </p:txBody>
      </p:sp>
    </p:spTree>
    <p:extLst>
      <p:ext uri="{BB962C8B-B14F-4D97-AF65-F5344CB8AC3E}">
        <p14:creationId xmlns:p14="http://schemas.microsoft.com/office/powerpoint/2010/main" val="19822654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2C092A5-DE25-767F-031F-CE0639AC53CE}"/>
              </a:ext>
            </a:extLst>
          </p:cNvPr>
          <p:cNvSpPr>
            <a:spLocks noGrp="1"/>
          </p:cNvSpPr>
          <p:nvPr>
            <p:ph type="ctrTitle"/>
          </p:nvPr>
        </p:nvSpPr>
        <p:spPr>
          <a:xfrm>
            <a:off x="1524000" y="1122363"/>
            <a:ext cx="9144000" cy="2387600"/>
          </a:xfrm>
        </p:spPr>
        <p:txBody>
          <a:bodyPr anchor="b"/>
          <a:lstStyle>
            <a:lvl1pPr algn="ctr">
              <a:defRPr sz="6000">
                <a:latin typeface="Verdana" panose="020B0604030504040204" pitchFamily="34" charset="0"/>
              </a:defRPr>
            </a:lvl1pPr>
          </a:lstStyle>
          <a:p>
            <a:r>
              <a:rPr lang="es-ES" dirty="0"/>
              <a:t>Haga clic para modificar el estilo de título del patrón</a:t>
            </a:r>
            <a:endParaRPr lang="es-CO" dirty="0"/>
          </a:p>
        </p:txBody>
      </p:sp>
      <p:sp>
        <p:nvSpPr>
          <p:cNvPr id="3" name="Subtítulo 2">
            <a:extLst>
              <a:ext uri="{FF2B5EF4-FFF2-40B4-BE49-F238E27FC236}">
                <a16:creationId xmlns:a16="http://schemas.microsoft.com/office/drawing/2014/main" id="{61259010-DBE2-D34D-D879-AC7A1D28336A}"/>
              </a:ext>
            </a:extLst>
          </p:cNvPr>
          <p:cNvSpPr>
            <a:spLocks noGrp="1"/>
          </p:cNvSpPr>
          <p:nvPr>
            <p:ph type="subTitle" idx="1"/>
          </p:nvPr>
        </p:nvSpPr>
        <p:spPr>
          <a:xfrm>
            <a:off x="1524000" y="3602038"/>
            <a:ext cx="9144000" cy="1655762"/>
          </a:xfrm>
        </p:spPr>
        <p:txBody>
          <a:bodyPr/>
          <a:lstStyle>
            <a:lvl1pPr marL="0" indent="0" algn="ctr">
              <a:buNone/>
              <a:defRPr sz="2400">
                <a:latin typeface="Verdana" panose="020B060403050404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dirty="0"/>
              <a:t>Haga clic para modificar el estilo de subtítulo del patrón</a:t>
            </a:r>
            <a:endParaRPr lang="es-CO" dirty="0"/>
          </a:p>
        </p:txBody>
      </p:sp>
      <p:sp>
        <p:nvSpPr>
          <p:cNvPr id="4" name="Marcador de fecha 3">
            <a:extLst>
              <a:ext uri="{FF2B5EF4-FFF2-40B4-BE49-F238E27FC236}">
                <a16:creationId xmlns:a16="http://schemas.microsoft.com/office/drawing/2014/main" id="{528C31B2-286A-C9C4-E01D-E40D72576A79}"/>
              </a:ext>
            </a:extLst>
          </p:cNvPr>
          <p:cNvSpPr>
            <a:spLocks noGrp="1"/>
          </p:cNvSpPr>
          <p:nvPr>
            <p:ph type="dt" sz="half" idx="10"/>
          </p:nvPr>
        </p:nvSpPr>
        <p:spPr/>
        <p:txBody>
          <a:bodyPr/>
          <a:lstStyle>
            <a:lvl1pPr>
              <a:defRPr>
                <a:latin typeface="Verdana" panose="020B0604030504040204" pitchFamily="34" charset="0"/>
              </a:defRPr>
            </a:lvl1pPr>
          </a:lstStyle>
          <a:p>
            <a:fld id="{856A6FAC-9192-436B-870E-80DDE60983C7}" type="datetimeFigureOut">
              <a:rPr lang="es-CO" smtClean="0"/>
              <a:pPr/>
              <a:t>11/10/2024</a:t>
            </a:fld>
            <a:endParaRPr lang="es-CO" dirty="0"/>
          </a:p>
        </p:txBody>
      </p:sp>
      <p:sp>
        <p:nvSpPr>
          <p:cNvPr id="5" name="Marcador de pie de página 4">
            <a:extLst>
              <a:ext uri="{FF2B5EF4-FFF2-40B4-BE49-F238E27FC236}">
                <a16:creationId xmlns:a16="http://schemas.microsoft.com/office/drawing/2014/main" id="{591D1DDB-6CC7-9360-8F7F-08FF87C5D7B4}"/>
              </a:ext>
            </a:extLst>
          </p:cNvPr>
          <p:cNvSpPr>
            <a:spLocks noGrp="1"/>
          </p:cNvSpPr>
          <p:nvPr>
            <p:ph type="ftr" sz="quarter" idx="11"/>
          </p:nvPr>
        </p:nvSpPr>
        <p:spPr/>
        <p:txBody>
          <a:bodyPr/>
          <a:lstStyle>
            <a:lvl1pPr>
              <a:defRPr>
                <a:latin typeface="Verdana" panose="020B0604030504040204" pitchFamily="34" charset="0"/>
              </a:defRPr>
            </a:lvl1pPr>
          </a:lstStyle>
          <a:p>
            <a:endParaRPr lang="es-CO" dirty="0"/>
          </a:p>
        </p:txBody>
      </p:sp>
      <p:sp>
        <p:nvSpPr>
          <p:cNvPr id="6" name="Marcador de número de diapositiva 5">
            <a:extLst>
              <a:ext uri="{FF2B5EF4-FFF2-40B4-BE49-F238E27FC236}">
                <a16:creationId xmlns:a16="http://schemas.microsoft.com/office/drawing/2014/main" id="{DEC3D685-36E9-396E-8492-722E755FAF4F}"/>
              </a:ext>
            </a:extLst>
          </p:cNvPr>
          <p:cNvSpPr>
            <a:spLocks noGrp="1"/>
          </p:cNvSpPr>
          <p:nvPr>
            <p:ph type="sldNum" sz="quarter" idx="12"/>
          </p:nvPr>
        </p:nvSpPr>
        <p:spPr/>
        <p:txBody>
          <a:bodyPr/>
          <a:lstStyle>
            <a:lvl1pPr>
              <a:defRPr>
                <a:latin typeface="Verdana" panose="020B0604030504040204" pitchFamily="34" charset="0"/>
              </a:defRPr>
            </a:lvl1pPr>
          </a:lstStyle>
          <a:p>
            <a:fld id="{C74CBB0B-5D0C-43FE-9043-22172208F6F8}" type="slidenum">
              <a:rPr lang="es-CO" smtClean="0"/>
              <a:pPr/>
              <a:t>‹Nº›</a:t>
            </a:fld>
            <a:endParaRPr lang="es-CO" dirty="0"/>
          </a:p>
        </p:txBody>
      </p:sp>
      <p:sp>
        <p:nvSpPr>
          <p:cNvPr id="8" name="Rectángulo 7">
            <a:extLst>
              <a:ext uri="{FF2B5EF4-FFF2-40B4-BE49-F238E27FC236}">
                <a16:creationId xmlns:a16="http://schemas.microsoft.com/office/drawing/2014/main" id="{49AFD091-953C-4B8E-5508-A2D6A3D77D1D}"/>
              </a:ext>
            </a:extLst>
          </p:cNvPr>
          <p:cNvSpPr/>
          <p:nvPr userDrawn="1"/>
        </p:nvSpPr>
        <p:spPr>
          <a:xfrm>
            <a:off x="0" y="819253"/>
            <a:ext cx="12192000" cy="5219493"/>
          </a:xfrm>
          <a:prstGeom prst="rect">
            <a:avLst/>
          </a:prstGeom>
          <a:solidFill>
            <a:srgbClr val="B0884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dirty="0"/>
          </a:p>
        </p:txBody>
      </p:sp>
    </p:spTree>
    <p:extLst>
      <p:ext uri="{BB962C8B-B14F-4D97-AF65-F5344CB8AC3E}">
        <p14:creationId xmlns:p14="http://schemas.microsoft.com/office/powerpoint/2010/main" val="19152558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1_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2C092A5-DE25-767F-031F-CE0639AC53CE}"/>
              </a:ext>
            </a:extLst>
          </p:cNvPr>
          <p:cNvSpPr>
            <a:spLocks noGrp="1"/>
          </p:cNvSpPr>
          <p:nvPr>
            <p:ph type="ctrTitle"/>
          </p:nvPr>
        </p:nvSpPr>
        <p:spPr>
          <a:xfrm>
            <a:off x="1524000" y="1122363"/>
            <a:ext cx="9144000" cy="2387600"/>
          </a:xfrm>
        </p:spPr>
        <p:txBody>
          <a:bodyPr anchor="b"/>
          <a:lstStyle>
            <a:lvl1pPr algn="ctr">
              <a:defRPr sz="6000">
                <a:latin typeface="Verdana" panose="020B0604030504040204" pitchFamily="34" charset="0"/>
              </a:defRPr>
            </a:lvl1pPr>
          </a:lstStyle>
          <a:p>
            <a:r>
              <a:rPr lang="es-ES" dirty="0"/>
              <a:t>Haga clic para modificar el estilo de título del patrón</a:t>
            </a:r>
            <a:endParaRPr lang="es-CO" dirty="0"/>
          </a:p>
        </p:txBody>
      </p:sp>
      <p:sp>
        <p:nvSpPr>
          <p:cNvPr id="3" name="Subtítulo 2">
            <a:extLst>
              <a:ext uri="{FF2B5EF4-FFF2-40B4-BE49-F238E27FC236}">
                <a16:creationId xmlns:a16="http://schemas.microsoft.com/office/drawing/2014/main" id="{61259010-DBE2-D34D-D879-AC7A1D28336A}"/>
              </a:ext>
            </a:extLst>
          </p:cNvPr>
          <p:cNvSpPr>
            <a:spLocks noGrp="1"/>
          </p:cNvSpPr>
          <p:nvPr>
            <p:ph type="subTitle" idx="1"/>
          </p:nvPr>
        </p:nvSpPr>
        <p:spPr>
          <a:xfrm>
            <a:off x="1524000" y="3602038"/>
            <a:ext cx="9144000" cy="1655762"/>
          </a:xfrm>
        </p:spPr>
        <p:txBody>
          <a:bodyPr/>
          <a:lstStyle>
            <a:lvl1pPr marL="0" indent="0" algn="ctr">
              <a:buNone/>
              <a:defRPr sz="2400">
                <a:latin typeface="Verdana" panose="020B060403050404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dirty="0"/>
              <a:t>Haga clic para modificar el estilo de subtítulo del patrón</a:t>
            </a:r>
            <a:endParaRPr lang="es-CO" dirty="0"/>
          </a:p>
        </p:txBody>
      </p:sp>
      <p:sp>
        <p:nvSpPr>
          <p:cNvPr id="4" name="Marcador de fecha 3">
            <a:extLst>
              <a:ext uri="{FF2B5EF4-FFF2-40B4-BE49-F238E27FC236}">
                <a16:creationId xmlns:a16="http://schemas.microsoft.com/office/drawing/2014/main" id="{528C31B2-286A-C9C4-E01D-E40D72576A79}"/>
              </a:ext>
            </a:extLst>
          </p:cNvPr>
          <p:cNvSpPr>
            <a:spLocks noGrp="1"/>
          </p:cNvSpPr>
          <p:nvPr>
            <p:ph type="dt" sz="half" idx="10"/>
          </p:nvPr>
        </p:nvSpPr>
        <p:spPr/>
        <p:txBody>
          <a:bodyPr/>
          <a:lstStyle>
            <a:lvl1pPr>
              <a:defRPr>
                <a:latin typeface="Verdana" panose="020B0604030504040204" pitchFamily="34" charset="0"/>
              </a:defRPr>
            </a:lvl1pPr>
          </a:lstStyle>
          <a:p>
            <a:fld id="{856A6FAC-9192-436B-870E-80DDE60983C7}" type="datetimeFigureOut">
              <a:rPr lang="es-CO" smtClean="0"/>
              <a:pPr/>
              <a:t>11/10/2024</a:t>
            </a:fld>
            <a:endParaRPr lang="es-CO" dirty="0"/>
          </a:p>
        </p:txBody>
      </p:sp>
      <p:sp>
        <p:nvSpPr>
          <p:cNvPr id="5" name="Marcador de pie de página 4">
            <a:extLst>
              <a:ext uri="{FF2B5EF4-FFF2-40B4-BE49-F238E27FC236}">
                <a16:creationId xmlns:a16="http://schemas.microsoft.com/office/drawing/2014/main" id="{591D1DDB-6CC7-9360-8F7F-08FF87C5D7B4}"/>
              </a:ext>
            </a:extLst>
          </p:cNvPr>
          <p:cNvSpPr>
            <a:spLocks noGrp="1"/>
          </p:cNvSpPr>
          <p:nvPr>
            <p:ph type="ftr" sz="quarter" idx="11"/>
          </p:nvPr>
        </p:nvSpPr>
        <p:spPr/>
        <p:txBody>
          <a:bodyPr/>
          <a:lstStyle>
            <a:lvl1pPr>
              <a:defRPr>
                <a:latin typeface="Verdana" panose="020B0604030504040204" pitchFamily="34" charset="0"/>
              </a:defRPr>
            </a:lvl1pPr>
          </a:lstStyle>
          <a:p>
            <a:endParaRPr lang="es-CO" dirty="0"/>
          </a:p>
        </p:txBody>
      </p:sp>
      <p:sp>
        <p:nvSpPr>
          <p:cNvPr id="6" name="Marcador de número de diapositiva 5">
            <a:extLst>
              <a:ext uri="{FF2B5EF4-FFF2-40B4-BE49-F238E27FC236}">
                <a16:creationId xmlns:a16="http://schemas.microsoft.com/office/drawing/2014/main" id="{DEC3D685-36E9-396E-8492-722E755FAF4F}"/>
              </a:ext>
            </a:extLst>
          </p:cNvPr>
          <p:cNvSpPr>
            <a:spLocks noGrp="1"/>
          </p:cNvSpPr>
          <p:nvPr>
            <p:ph type="sldNum" sz="quarter" idx="12"/>
          </p:nvPr>
        </p:nvSpPr>
        <p:spPr/>
        <p:txBody>
          <a:bodyPr/>
          <a:lstStyle>
            <a:lvl1pPr>
              <a:defRPr>
                <a:latin typeface="Verdana" panose="020B0604030504040204" pitchFamily="34" charset="0"/>
              </a:defRPr>
            </a:lvl1pPr>
          </a:lstStyle>
          <a:p>
            <a:fld id="{C74CBB0B-5D0C-43FE-9043-22172208F6F8}" type="slidenum">
              <a:rPr lang="es-CO" smtClean="0"/>
              <a:pPr/>
              <a:t>‹Nº›</a:t>
            </a:fld>
            <a:endParaRPr lang="es-CO" dirty="0"/>
          </a:p>
        </p:txBody>
      </p:sp>
      <p:sp>
        <p:nvSpPr>
          <p:cNvPr id="8" name="Rectángulo 7">
            <a:extLst>
              <a:ext uri="{FF2B5EF4-FFF2-40B4-BE49-F238E27FC236}">
                <a16:creationId xmlns:a16="http://schemas.microsoft.com/office/drawing/2014/main" id="{F663A175-52FA-6661-1F93-E14E5215D728}"/>
              </a:ext>
            </a:extLst>
          </p:cNvPr>
          <p:cNvSpPr/>
          <p:nvPr userDrawn="1"/>
        </p:nvSpPr>
        <p:spPr>
          <a:xfrm>
            <a:off x="0" y="6721474"/>
            <a:ext cx="12192000" cy="136525"/>
          </a:xfrm>
          <a:prstGeom prst="rect">
            <a:avLst/>
          </a:prstGeom>
          <a:solidFill>
            <a:srgbClr val="B0884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dirty="0"/>
          </a:p>
        </p:txBody>
      </p:sp>
    </p:spTree>
    <p:extLst>
      <p:ext uri="{BB962C8B-B14F-4D97-AF65-F5344CB8AC3E}">
        <p14:creationId xmlns:p14="http://schemas.microsoft.com/office/powerpoint/2010/main" val="35722071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13D0CCB-4FFD-D76C-2516-7E388FCAB981}"/>
              </a:ext>
            </a:extLst>
          </p:cNvPr>
          <p:cNvSpPr>
            <a:spLocks noGrp="1"/>
          </p:cNvSpPr>
          <p:nvPr>
            <p:ph type="title"/>
          </p:nvPr>
        </p:nvSpPr>
        <p:spPr>
          <a:xfrm>
            <a:off x="831850" y="1709738"/>
            <a:ext cx="10515600" cy="2852737"/>
          </a:xfrm>
        </p:spPr>
        <p:txBody>
          <a:bodyPr anchor="b"/>
          <a:lstStyle>
            <a:lvl1pPr>
              <a:defRPr sz="6000">
                <a:latin typeface="Verdana" panose="020B0604030504040204" pitchFamily="34" charset="0"/>
              </a:defRPr>
            </a:lvl1pPr>
          </a:lstStyle>
          <a:p>
            <a:r>
              <a:rPr lang="es-ES" dirty="0"/>
              <a:t>Haga clic para modificar el estilo de título del patrón</a:t>
            </a:r>
            <a:endParaRPr lang="es-CO" dirty="0"/>
          </a:p>
        </p:txBody>
      </p:sp>
      <p:sp>
        <p:nvSpPr>
          <p:cNvPr id="3" name="Marcador de texto 2">
            <a:extLst>
              <a:ext uri="{FF2B5EF4-FFF2-40B4-BE49-F238E27FC236}">
                <a16:creationId xmlns:a16="http://schemas.microsoft.com/office/drawing/2014/main" id="{E1E21056-E582-22D1-6201-8C5FC793E53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latin typeface="Verdana" panose="020B060403050404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dirty="0"/>
              <a:t>Haga clic para modificar los estilos de texto del patrón</a:t>
            </a:r>
          </a:p>
        </p:txBody>
      </p:sp>
      <p:sp>
        <p:nvSpPr>
          <p:cNvPr id="4" name="Marcador de fecha 3">
            <a:extLst>
              <a:ext uri="{FF2B5EF4-FFF2-40B4-BE49-F238E27FC236}">
                <a16:creationId xmlns:a16="http://schemas.microsoft.com/office/drawing/2014/main" id="{77EB76F7-CED7-0277-AFCB-6886CB518DAF}"/>
              </a:ext>
            </a:extLst>
          </p:cNvPr>
          <p:cNvSpPr>
            <a:spLocks noGrp="1"/>
          </p:cNvSpPr>
          <p:nvPr>
            <p:ph type="dt" sz="half" idx="10"/>
          </p:nvPr>
        </p:nvSpPr>
        <p:spPr/>
        <p:txBody>
          <a:bodyPr/>
          <a:lstStyle>
            <a:lvl1pPr>
              <a:defRPr>
                <a:latin typeface="Verdana" panose="020B0604030504040204" pitchFamily="34" charset="0"/>
              </a:defRPr>
            </a:lvl1pPr>
          </a:lstStyle>
          <a:p>
            <a:fld id="{856A6FAC-9192-436B-870E-80DDE60983C7}" type="datetimeFigureOut">
              <a:rPr lang="es-CO" smtClean="0"/>
              <a:pPr/>
              <a:t>11/10/2024</a:t>
            </a:fld>
            <a:endParaRPr lang="es-CO" dirty="0"/>
          </a:p>
        </p:txBody>
      </p:sp>
      <p:sp>
        <p:nvSpPr>
          <p:cNvPr id="5" name="Marcador de pie de página 4">
            <a:extLst>
              <a:ext uri="{FF2B5EF4-FFF2-40B4-BE49-F238E27FC236}">
                <a16:creationId xmlns:a16="http://schemas.microsoft.com/office/drawing/2014/main" id="{A4C8B0CA-24C5-6F63-CBFA-9062B6F26213}"/>
              </a:ext>
            </a:extLst>
          </p:cNvPr>
          <p:cNvSpPr>
            <a:spLocks noGrp="1"/>
          </p:cNvSpPr>
          <p:nvPr>
            <p:ph type="ftr" sz="quarter" idx="11"/>
          </p:nvPr>
        </p:nvSpPr>
        <p:spPr/>
        <p:txBody>
          <a:bodyPr/>
          <a:lstStyle>
            <a:lvl1pPr>
              <a:defRPr>
                <a:latin typeface="Verdana" panose="020B0604030504040204" pitchFamily="34" charset="0"/>
              </a:defRPr>
            </a:lvl1pPr>
          </a:lstStyle>
          <a:p>
            <a:endParaRPr lang="es-CO" dirty="0"/>
          </a:p>
        </p:txBody>
      </p:sp>
      <p:sp>
        <p:nvSpPr>
          <p:cNvPr id="6" name="Marcador de número de diapositiva 5">
            <a:extLst>
              <a:ext uri="{FF2B5EF4-FFF2-40B4-BE49-F238E27FC236}">
                <a16:creationId xmlns:a16="http://schemas.microsoft.com/office/drawing/2014/main" id="{053FA383-2ECC-136F-2454-358FD4FC2159}"/>
              </a:ext>
            </a:extLst>
          </p:cNvPr>
          <p:cNvSpPr>
            <a:spLocks noGrp="1"/>
          </p:cNvSpPr>
          <p:nvPr>
            <p:ph type="sldNum" sz="quarter" idx="12"/>
          </p:nvPr>
        </p:nvSpPr>
        <p:spPr/>
        <p:txBody>
          <a:bodyPr/>
          <a:lstStyle>
            <a:lvl1pPr>
              <a:defRPr>
                <a:latin typeface="Verdana" panose="020B0604030504040204" pitchFamily="34" charset="0"/>
              </a:defRPr>
            </a:lvl1pPr>
          </a:lstStyle>
          <a:p>
            <a:fld id="{C74CBB0B-5D0C-43FE-9043-22172208F6F8}" type="slidenum">
              <a:rPr lang="es-CO" smtClean="0"/>
              <a:pPr/>
              <a:t>‹Nº›</a:t>
            </a:fld>
            <a:endParaRPr lang="es-CO" dirty="0"/>
          </a:p>
        </p:txBody>
      </p:sp>
      <p:pic>
        <p:nvPicPr>
          <p:cNvPr id="9" name="Imagen 8">
            <a:extLst>
              <a:ext uri="{FF2B5EF4-FFF2-40B4-BE49-F238E27FC236}">
                <a16:creationId xmlns:a16="http://schemas.microsoft.com/office/drawing/2014/main" id="{C32AACA3-EE5B-D2A7-8374-77B760538B7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5766070" y="159440"/>
            <a:ext cx="659859" cy="469900"/>
          </a:xfrm>
          <a:prstGeom prst="rect">
            <a:avLst/>
          </a:prstGeom>
        </p:spPr>
      </p:pic>
    </p:spTree>
    <p:extLst>
      <p:ext uri="{BB962C8B-B14F-4D97-AF65-F5344CB8AC3E}">
        <p14:creationId xmlns:p14="http://schemas.microsoft.com/office/powerpoint/2010/main" val="3652379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1_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13D0CCB-4FFD-D76C-2516-7E388FCAB981}"/>
              </a:ext>
            </a:extLst>
          </p:cNvPr>
          <p:cNvSpPr>
            <a:spLocks noGrp="1"/>
          </p:cNvSpPr>
          <p:nvPr>
            <p:ph type="title"/>
          </p:nvPr>
        </p:nvSpPr>
        <p:spPr>
          <a:xfrm>
            <a:off x="831850" y="1709738"/>
            <a:ext cx="10515600" cy="2852737"/>
          </a:xfrm>
        </p:spPr>
        <p:txBody>
          <a:bodyPr anchor="b"/>
          <a:lstStyle>
            <a:lvl1pPr>
              <a:defRPr sz="6000">
                <a:latin typeface="Verdana" panose="020B0604030504040204" pitchFamily="34" charset="0"/>
              </a:defRPr>
            </a:lvl1pPr>
          </a:lstStyle>
          <a:p>
            <a:r>
              <a:rPr lang="es-ES" dirty="0"/>
              <a:t>Haga clic para modificar el estilo de título del patrón</a:t>
            </a:r>
            <a:endParaRPr lang="es-CO" dirty="0"/>
          </a:p>
        </p:txBody>
      </p:sp>
      <p:sp>
        <p:nvSpPr>
          <p:cNvPr id="3" name="Marcador de texto 2">
            <a:extLst>
              <a:ext uri="{FF2B5EF4-FFF2-40B4-BE49-F238E27FC236}">
                <a16:creationId xmlns:a16="http://schemas.microsoft.com/office/drawing/2014/main" id="{E1E21056-E582-22D1-6201-8C5FC793E53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latin typeface="Verdana" panose="020B060403050404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dirty="0"/>
              <a:t>Haga clic para modificar los estilos de texto del patrón</a:t>
            </a:r>
          </a:p>
        </p:txBody>
      </p:sp>
      <p:sp>
        <p:nvSpPr>
          <p:cNvPr id="4" name="Marcador de fecha 3">
            <a:extLst>
              <a:ext uri="{FF2B5EF4-FFF2-40B4-BE49-F238E27FC236}">
                <a16:creationId xmlns:a16="http://schemas.microsoft.com/office/drawing/2014/main" id="{77EB76F7-CED7-0277-AFCB-6886CB518DAF}"/>
              </a:ext>
            </a:extLst>
          </p:cNvPr>
          <p:cNvSpPr>
            <a:spLocks noGrp="1"/>
          </p:cNvSpPr>
          <p:nvPr>
            <p:ph type="dt" sz="half" idx="10"/>
          </p:nvPr>
        </p:nvSpPr>
        <p:spPr/>
        <p:txBody>
          <a:bodyPr/>
          <a:lstStyle>
            <a:lvl1pPr>
              <a:defRPr>
                <a:latin typeface="Verdana" panose="020B0604030504040204" pitchFamily="34" charset="0"/>
              </a:defRPr>
            </a:lvl1pPr>
          </a:lstStyle>
          <a:p>
            <a:fld id="{856A6FAC-9192-436B-870E-80DDE60983C7}" type="datetimeFigureOut">
              <a:rPr lang="es-CO" smtClean="0"/>
              <a:pPr/>
              <a:t>11/10/2024</a:t>
            </a:fld>
            <a:endParaRPr lang="es-CO" dirty="0"/>
          </a:p>
        </p:txBody>
      </p:sp>
      <p:sp>
        <p:nvSpPr>
          <p:cNvPr id="5" name="Marcador de pie de página 4">
            <a:extLst>
              <a:ext uri="{FF2B5EF4-FFF2-40B4-BE49-F238E27FC236}">
                <a16:creationId xmlns:a16="http://schemas.microsoft.com/office/drawing/2014/main" id="{A4C8B0CA-24C5-6F63-CBFA-9062B6F26213}"/>
              </a:ext>
            </a:extLst>
          </p:cNvPr>
          <p:cNvSpPr>
            <a:spLocks noGrp="1"/>
          </p:cNvSpPr>
          <p:nvPr>
            <p:ph type="ftr" sz="quarter" idx="11"/>
          </p:nvPr>
        </p:nvSpPr>
        <p:spPr/>
        <p:txBody>
          <a:bodyPr/>
          <a:lstStyle>
            <a:lvl1pPr>
              <a:defRPr>
                <a:latin typeface="Verdana" panose="020B0604030504040204" pitchFamily="34" charset="0"/>
              </a:defRPr>
            </a:lvl1pPr>
          </a:lstStyle>
          <a:p>
            <a:endParaRPr lang="es-CO" dirty="0"/>
          </a:p>
        </p:txBody>
      </p:sp>
      <p:sp>
        <p:nvSpPr>
          <p:cNvPr id="6" name="Marcador de número de diapositiva 5">
            <a:extLst>
              <a:ext uri="{FF2B5EF4-FFF2-40B4-BE49-F238E27FC236}">
                <a16:creationId xmlns:a16="http://schemas.microsoft.com/office/drawing/2014/main" id="{053FA383-2ECC-136F-2454-358FD4FC2159}"/>
              </a:ext>
            </a:extLst>
          </p:cNvPr>
          <p:cNvSpPr>
            <a:spLocks noGrp="1"/>
          </p:cNvSpPr>
          <p:nvPr>
            <p:ph type="sldNum" sz="quarter" idx="12"/>
          </p:nvPr>
        </p:nvSpPr>
        <p:spPr/>
        <p:txBody>
          <a:bodyPr/>
          <a:lstStyle>
            <a:lvl1pPr>
              <a:defRPr>
                <a:latin typeface="Verdana" panose="020B0604030504040204" pitchFamily="34" charset="0"/>
              </a:defRPr>
            </a:lvl1pPr>
          </a:lstStyle>
          <a:p>
            <a:fld id="{C74CBB0B-5D0C-43FE-9043-22172208F6F8}" type="slidenum">
              <a:rPr lang="es-CO" smtClean="0"/>
              <a:pPr/>
              <a:t>‹Nº›</a:t>
            </a:fld>
            <a:endParaRPr lang="es-CO" dirty="0"/>
          </a:p>
        </p:txBody>
      </p:sp>
      <p:pic>
        <p:nvPicPr>
          <p:cNvPr id="9" name="Imagen 8">
            <a:extLst>
              <a:ext uri="{FF2B5EF4-FFF2-40B4-BE49-F238E27FC236}">
                <a16:creationId xmlns:a16="http://schemas.microsoft.com/office/drawing/2014/main" id="{C32AACA3-EE5B-D2A7-8374-77B760538B7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508270" y="159440"/>
            <a:ext cx="659859" cy="469900"/>
          </a:xfrm>
          <a:prstGeom prst="rect">
            <a:avLst/>
          </a:prstGeom>
        </p:spPr>
      </p:pic>
    </p:spTree>
    <p:extLst>
      <p:ext uri="{BB962C8B-B14F-4D97-AF65-F5344CB8AC3E}">
        <p14:creationId xmlns:p14="http://schemas.microsoft.com/office/powerpoint/2010/main" val="24924725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2_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13D0CCB-4FFD-D76C-2516-7E388FCAB981}"/>
              </a:ext>
            </a:extLst>
          </p:cNvPr>
          <p:cNvSpPr>
            <a:spLocks noGrp="1"/>
          </p:cNvSpPr>
          <p:nvPr>
            <p:ph type="title"/>
          </p:nvPr>
        </p:nvSpPr>
        <p:spPr>
          <a:xfrm>
            <a:off x="831850" y="1709738"/>
            <a:ext cx="10515600" cy="2852737"/>
          </a:xfrm>
        </p:spPr>
        <p:txBody>
          <a:bodyPr anchor="b"/>
          <a:lstStyle>
            <a:lvl1pPr>
              <a:defRPr sz="6000">
                <a:latin typeface="Verdana" panose="020B0604030504040204" pitchFamily="34" charset="0"/>
              </a:defRPr>
            </a:lvl1pPr>
          </a:lstStyle>
          <a:p>
            <a:r>
              <a:rPr lang="es-ES" dirty="0"/>
              <a:t>Haga clic para modificar el estilo de título del patrón</a:t>
            </a:r>
            <a:endParaRPr lang="es-CO" dirty="0"/>
          </a:p>
        </p:txBody>
      </p:sp>
      <p:sp>
        <p:nvSpPr>
          <p:cNvPr id="3" name="Marcador de texto 2">
            <a:extLst>
              <a:ext uri="{FF2B5EF4-FFF2-40B4-BE49-F238E27FC236}">
                <a16:creationId xmlns:a16="http://schemas.microsoft.com/office/drawing/2014/main" id="{E1E21056-E582-22D1-6201-8C5FC793E53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latin typeface="Verdana" panose="020B060403050404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dirty="0"/>
              <a:t>Haga clic para modificar los estilos de texto del patrón</a:t>
            </a:r>
          </a:p>
        </p:txBody>
      </p:sp>
      <p:sp>
        <p:nvSpPr>
          <p:cNvPr id="4" name="Marcador de fecha 3">
            <a:extLst>
              <a:ext uri="{FF2B5EF4-FFF2-40B4-BE49-F238E27FC236}">
                <a16:creationId xmlns:a16="http://schemas.microsoft.com/office/drawing/2014/main" id="{77EB76F7-CED7-0277-AFCB-6886CB518DAF}"/>
              </a:ext>
            </a:extLst>
          </p:cNvPr>
          <p:cNvSpPr>
            <a:spLocks noGrp="1"/>
          </p:cNvSpPr>
          <p:nvPr>
            <p:ph type="dt" sz="half" idx="10"/>
          </p:nvPr>
        </p:nvSpPr>
        <p:spPr/>
        <p:txBody>
          <a:bodyPr/>
          <a:lstStyle>
            <a:lvl1pPr>
              <a:defRPr>
                <a:latin typeface="Verdana" panose="020B0604030504040204" pitchFamily="34" charset="0"/>
              </a:defRPr>
            </a:lvl1pPr>
          </a:lstStyle>
          <a:p>
            <a:fld id="{856A6FAC-9192-436B-870E-80DDE60983C7}" type="datetimeFigureOut">
              <a:rPr lang="es-CO" smtClean="0"/>
              <a:pPr/>
              <a:t>11/10/2024</a:t>
            </a:fld>
            <a:endParaRPr lang="es-CO" dirty="0"/>
          </a:p>
        </p:txBody>
      </p:sp>
      <p:sp>
        <p:nvSpPr>
          <p:cNvPr id="5" name="Marcador de pie de página 4">
            <a:extLst>
              <a:ext uri="{FF2B5EF4-FFF2-40B4-BE49-F238E27FC236}">
                <a16:creationId xmlns:a16="http://schemas.microsoft.com/office/drawing/2014/main" id="{A4C8B0CA-24C5-6F63-CBFA-9062B6F26213}"/>
              </a:ext>
            </a:extLst>
          </p:cNvPr>
          <p:cNvSpPr>
            <a:spLocks noGrp="1"/>
          </p:cNvSpPr>
          <p:nvPr>
            <p:ph type="ftr" sz="quarter" idx="11"/>
          </p:nvPr>
        </p:nvSpPr>
        <p:spPr/>
        <p:txBody>
          <a:bodyPr/>
          <a:lstStyle>
            <a:lvl1pPr>
              <a:defRPr>
                <a:latin typeface="Verdana" panose="020B0604030504040204" pitchFamily="34" charset="0"/>
              </a:defRPr>
            </a:lvl1pPr>
          </a:lstStyle>
          <a:p>
            <a:endParaRPr lang="es-CO" dirty="0"/>
          </a:p>
        </p:txBody>
      </p:sp>
      <p:sp>
        <p:nvSpPr>
          <p:cNvPr id="6" name="Marcador de número de diapositiva 5">
            <a:extLst>
              <a:ext uri="{FF2B5EF4-FFF2-40B4-BE49-F238E27FC236}">
                <a16:creationId xmlns:a16="http://schemas.microsoft.com/office/drawing/2014/main" id="{053FA383-2ECC-136F-2454-358FD4FC2159}"/>
              </a:ext>
            </a:extLst>
          </p:cNvPr>
          <p:cNvSpPr>
            <a:spLocks noGrp="1"/>
          </p:cNvSpPr>
          <p:nvPr>
            <p:ph type="sldNum" sz="quarter" idx="12"/>
          </p:nvPr>
        </p:nvSpPr>
        <p:spPr/>
        <p:txBody>
          <a:bodyPr/>
          <a:lstStyle>
            <a:lvl1pPr>
              <a:defRPr>
                <a:latin typeface="Verdana" panose="020B0604030504040204" pitchFamily="34" charset="0"/>
              </a:defRPr>
            </a:lvl1pPr>
          </a:lstStyle>
          <a:p>
            <a:fld id="{C74CBB0B-5D0C-43FE-9043-22172208F6F8}" type="slidenum">
              <a:rPr lang="es-CO" smtClean="0"/>
              <a:pPr/>
              <a:t>‹Nº›</a:t>
            </a:fld>
            <a:endParaRPr lang="es-CO" dirty="0"/>
          </a:p>
        </p:txBody>
      </p:sp>
      <p:pic>
        <p:nvPicPr>
          <p:cNvPr id="9" name="Imagen 8">
            <a:extLst>
              <a:ext uri="{FF2B5EF4-FFF2-40B4-BE49-F238E27FC236}">
                <a16:creationId xmlns:a16="http://schemas.microsoft.com/office/drawing/2014/main" id="{C32AACA3-EE5B-D2A7-8374-77B760538B7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1023870" y="159440"/>
            <a:ext cx="659859" cy="469900"/>
          </a:xfrm>
          <a:prstGeom prst="rect">
            <a:avLst/>
          </a:prstGeom>
        </p:spPr>
      </p:pic>
    </p:spTree>
    <p:extLst>
      <p:ext uri="{BB962C8B-B14F-4D97-AF65-F5344CB8AC3E}">
        <p14:creationId xmlns:p14="http://schemas.microsoft.com/office/powerpoint/2010/main" val="40775239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3_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13D0CCB-4FFD-D76C-2516-7E388FCAB981}"/>
              </a:ext>
            </a:extLst>
          </p:cNvPr>
          <p:cNvSpPr>
            <a:spLocks noGrp="1"/>
          </p:cNvSpPr>
          <p:nvPr>
            <p:ph type="title"/>
          </p:nvPr>
        </p:nvSpPr>
        <p:spPr>
          <a:xfrm>
            <a:off x="831850" y="1709738"/>
            <a:ext cx="10515600" cy="2852737"/>
          </a:xfrm>
        </p:spPr>
        <p:txBody>
          <a:bodyPr anchor="b"/>
          <a:lstStyle>
            <a:lvl1pPr>
              <a:defRPr sz="6000">
                <a:latin typeface="Verdana" panose="020B0604030504040204" pitchFamily="34" charset="0"/>
              </a:defRPr>
            </a:lvl1pPr>
          </a:lstStyle>
          <a:p>
            <a:r>
              <a:rPr lang="es-ES" dirty="0"/>
              <a:t>Haga clic para modificar el estilo de título del patrón</a:t>
            </a:r>
            <a:endParaRPr lang="es-CO" dirty="0"/>
          </a:p>
        </p:txBody>
      </p:sp>
      <p:sp>
        <p:nvSpPr>
          <p:cNvPr id="3" name="Marcador de texto 2">
            <a:extLst>
              <a:ext uri="{FF2B5EF4-FFF2-40B4-BE49-F238E27FC236}">
                <a16:creationId xmlns:a16="http://schemas.microsoft.com/office/drawing/2014/main" id="{E1E21056-E582-22D1-6201-8C5FC793E53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latin typeface="Verdana" panose="020B060403050404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dirty="0"/>
              <a:t>Haga clic para modificar los estilos de texto del patrón</a:t>
            </a:r>
          </a:p>
        </p:txBody>
      </p:sp>
      <p:sp>
        <p:nvSpPr>
          <p:cNvPr id="4" name="Marcador de fecha 3">
            <a:extLst>
              <a:ext uri="{FF2B5EF4-FFF2-40B4-BE49-F238E27FC236}">
                <a16:creationId xmlns:a16="http://schemas.microsoft.com/office/drawing/2014/main" id="{77EB76F7-CED7-0277-AFCB-6886CB518DAF}"/>
              </a:ext>
            </a:extLst>
          </p:cNvPr>
          <p:cNvSpPr>
            <a:spLocks noGrp="1"/>
          </p:cNvSpPr>
          <p:nvPr>
            <p:ph type="dt" sz="half" idx="10"/>
          </p:nvPr>
        </p:nvSpPr>
        <p:spPr/>
        <p:txBody>
          <a:bodyPr/>
          <a:lstStyle>
            <a:lvl1pPr>
              <a:defRPr>
                <a:latin typeface="Verdana" panose="020B0604030504040204" pitchFamily="34" charset="0"/>
              </a:defRPr>
            </a:lvl1pPr>
          </a:lstStyle>
          <a:p>
            <a:fld id="{856A6FAC-9192-436B-870E-80DDE60983C7}" type="datetimeFigureOut">
              <a:rPr lang="es-CO" smtClean="0"/>
              <a:pPr/>
              <a:t>11/10/2024</a:t>
            </a:fld>
            <a:endParaRPr lang="es-CO" dirty="0"/>
          </a:p>
        </p:txBody>
      </p:sp>
      <p:sp>
        <p:nvSpPr>
          <p:cNvPr id="5" name="Marcador de pie de página 4">
            <a:extLst>
              <a:ext uri="{FF2B5EF4-FFF2-40B4-BE49-F238E27FC236}">
                <a16:creationId xmlns:a16="http://schemas.microsoft.com/office/drawing/2014/main" id="{A4C8B0CA-24C5-6F63-CBFA-9062B6F26213}"/>
              </a:ext>
            </a:extLst>
          </p:cNvPr>
          <p:cNvSpPr>
            <a:spLocks noGrp="1"/>
          </p:cNvSpPr>
          <p:nvPr>
            <p:ph type="ftr" sz="quarter" idx="11"/>
          </p:nvPr>
        </p:nvSpPr>
        <p:spPr/>
        <p:txBody>
          <a:bodyPr/>
          <a:lstStyle>
            <a:lvl1pPr>
              <a:defRPr>
                <a:latin typeface="Verdana" panose="020B0604030504040204" pitchFamily="34" charset="0"/>
              </a:defRPr>
            </a:lvl1pPr>
          </a:lstStyle>
          <a:p>
            <a:endParaRPr lang="es-CO" dirty="0"/>
          </a:p>
        </p:txBody>
      </p:sp>
      <p:sp>
        <p:nvSpPr>
          <p:cNvPr id="6" name="Marcador de número de diapositiva 5">
            <a:extLst>
              <a:ext uri="{FF2B5EF4-FFF2-40B4-BE49-F238E27FC236}">
                <a16:creationId xmlns:a16="http://schemas.microsoft.com/office/drawing/2014/main" id="{053FA383-2ECC-136F-2454-358FD4FC2159}"/>
              </a:ext>
            </a:extLst>
          </p:cNvPr>
          <p:cNvSpPr>
            <a:spLocks noGrp="1"/>
          </p:cNvSpPr>
          <p:nvPr>
            <p:ph type="sldNum" sz="quarter" idx="12"/>
          </p:nvPr>
        </p:nvSpPr>
        <p:spPr/>
        <p:txBody>
          <a:bodyPr/>
          <a:lstStyle>
            <a:lvl1pPr>
              <a:defRPr>
                <a:latin typeface="Verdana" panose="020B0604030504040204" pitchFamily="34" charset="0"/>
              </a:defRPr>
            </a:lvl1pPr>
          </a:lstStyle>
          <a:p>
            <a:fld id="{C74CBB0B-5D0C-43FE-9043-22172208F6F8}" type="slidenum">
              <a:rPr lang="es-CO" smtClean="0"/>
              <a:pPr/>
              <a:t>‹Nº›</a:t>
            </a:fld>
            <a:endParaRPr lang="es-CO" dirty="0"/>
          </a:p>
        </p:txBody>
      </p:sp>
      <p:pic>
        <p:nvPicPr>
          <p:cNvPr id="9" name="Imagen 8">
            <a:extLst>
              <a:ext uri="{FF2B5EF4-FFF2-40B4-BE49-F238E27FC236}">
                <a16:creationId xmlns:a16="http://schemas.microsoft.com/office/drawing/2014/main" id="{C32AACA3-EE5B-D2A7-8374-77B760538B7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5766070" y="6251575"/>
            <a:ext cx="659859" cy="469900"/>
          </a:xfrm>
          <a:prstGeom prst="rect">
            <a:avLst/>
          </a:prstGeom>
        </p:spPr>
      </p:pic>
    </p:spTree>
    <p:extLst>
      <p:ext uri="{BB962C8B-B14F-4D97-AF65-F5344CB8AC3E}">
        <p14:creationId xmlns:p14="http://schemas.microsoft.com/office/powerpoint/2010/main" val="6518034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4_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13D0CCB-4FFD-D76C-2516-7E388FCAB981}"/>
              </a:ext>
            </a:extLst>
          </p:cNvPr>
          <p:cNvSpPr>
            <a:spLocks noGrp="1"/>
          </p:cNvSpPr>
          <p:nvPr>
            <p:ph type="title"/>
          </p:nvPr>
        </p:nvSpPr>
        <p:spPr>
          <a:xfrm>
            <a:off x="831850" y="1709738"/>
            <a:ext cx="10515600" cy="2852737"/>
          </a:xfrm>
        </p:spPr>
        <p:txBody>
          <a:bodyPr anchor="b"/>
          <a:lstStyle>
            <a:lvl1pPr>
              <a:defRPr sz="6000">
                <a:latin typeface="Verdana" panose="020B0604030504040204" pitchFamily="34" charset="0"/>
              </a:defRPr>
            </a:lvl1pPr>
          </a:lstStyle>
          <a:p>
            <a:r>
              <a:rPr lang="es-ES" dirty="0"/>
              <a:t>Haga clic para modificar el estilo de título del patrón</a:t>
            </a:r>
            <a:endParaRPr lang="es-CO" dirty="0"/>
          </a:p>
        </p:txBody>
      </p:sp>
      <p:sp>
        <p:nvSpPr>
          <p:cNvPr id="3" name="Marcador de texto 2">
            <a:extLst>
              <a:ext uri="{FF2B5EF4-FFF2-40B4-BE49-F238E27FC236}">
                <a16:creationId xmlns:a16="http://schemas.microsoft.com/office/drawing/2014/main" id="{E1E21056-E582-22D1-6201-8C5FC793E53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latin typeface="Verdana" panose="020B060403050404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dirty="0"/>
              <a:t>Haga clic para modificar los estilos de texto del patrón</a:t>
            </a:r>
          </a:p>
        </p:txBody>
      </p:sp>
      <p:sp>
        <p:nvSpPr>
          <p:cNvPr id="4" name="Marcador de fecha 3">
            <a:extLst>
              <a:ext uri="{FF2B5EF4-FFF2-40B4-BE49-F238E27FC236}">
                <a16:creationId xmlns:a16="http://schemas.microsoft.com/office/drawing/2014/main" id="{77EB76F7-CED7-0277-AFCB-6886CB518DAF}"/>
              </a:ext>
            </a:extLst>
          </p:cNvPr>
          <p:cNvSpPr>
            <a:spLocks noGrp="1"/>
          </p:cNvSpPr>
          <p:nvPr>
            <p:ph type="dt" sz="half" idx="10"/>
          </p:nvPr>
        </p:nvSpPr>
        <p:spPr/>
        <p:txBody>
          <a:bodyPr/>
          <a:lstStyle>
            <a:lvl1pPr>
              <a:defRPr>
                <a:latin typeface="Verdana" panose="020B0604030504040204" pitchFamily="34" charset="0"/>
              </a:defRPr>
            </a:lvl1pPr>
          </a:lstStyle>
          <a:p>
            <a:fld id="{856A6FAC-9192-436B-870E-80DDE60983C7}" type="datetimeFigureOut">
              <a:rPr lang="es-CO" smtClean="0"/>
              <a:pPr/>
              <a:t>11/10/2024</a:t>
            </a:fld>
            <a:endParaRPr lang="es-CO" dirty="0"/>
          </a:p>
        </p:txBody>
      </p:sp>
      <p:sp>
        <p:nvSpPr>
          <p:cNvPr id="5" name="Marcador de pie de página 4">
            <a:extLst>
              <a:ext uri="{FF2B5EF4-FFF2-40B4-BE49-F238E27FC236}">
                <a16:creationId xmlns:a16="http://schemas.microsoft.com/office/drawing/2014/main" id="{A4C8B0CA-24C5-6F63-CBFA-9062B6F26213}"/>
              </a:ext>
            </a:extLst>
          </p:cNvPr>
          <p:cNvSpPr>
            <a:spLocks noGrp="1"/>
          </p:cNvSpPr>
          <p:nvPr>
            <p:ph type="ftr" sz="quarter" idx="11"/>
          </p:nvPr>
        </p:nvSpPr>
        <p:spPr/>
        <p:txBody>
          <a:bodyPr/>
          <a:lstStyle>
            <a:lvl1pPr>
              <a:defRPr>
                <a:latin typeface="Verdana" panose="020B0604030504040204" pitchFamily="34" charset="0"/>
              </a:defRPr>
            </a:lvl1pPr>
          </a:lstStyle>
          <a:p>
            <a:endParaRPr lang="es-CO" dirty="0"/>
          </a:p>
        </p:txBody>
      </p:sp>
      <p:sp>
        <p:nvSpPr>
          <p:cNvPr id="6" name="Marcador de número de diapositiva 5">
            <a:extLst>
              <a:ext uri="{FF2B5EF4-FFF2-40B4-BE49-F238E27FC236}">
                <a16:creationId xmlns:a16="http://schemas.microsoft.com/office/drawing/2014/main" id="{053FA383-2ECC-136F-2454-358FD4FC2159}"/>
              </a:ext>
            </a:extLst>
          </p:cNvPr>
          <p:cNvSpPr>
            <a:spLocks noGrp="1"/>
          </p:cNvSpPr>
          <p:nvPr>
            <p:ph type="sldNum" sz="quarter" idx="12"/>
          </p:nvPr>
        </p:nvSpPr>
        <p:spPr/>
        <p:txBody>
          <a:bodyPr/>
          <a:lstStyle>
            <a:lvl1pPr>
              <a:defRPr>
                <a:latin typeface="Verdana" panose="020B0604030504040204" pitchFamily="34" charset="0"/>
              </a:defRPr>
            </a:lvl1pPr>
          </a:lstStyle>
          <a:p>
            <a:fld id="{C74CBB0B-5D0C-43FE-9043-22172208F6F8}" type="slidenum">
              <a:rPr lang="es-CO" smtClean="0"/>
              <a:pPr/>
              <a:t>‹Nº›</a:t>
            </a:fld>
            <a:endParaRPr lang="es-CO" dirty="0"/>
          </a:p>
        </p:txBody>
      </p:sp>
      <p:pic>
        <p:nvPicPr>
          <p:cNvPr id="9" name="Imagen 8">
            <a:extLst>
              <a:ext uri="{FF2B5EF4-FFF2-40B4-BE49-F238E27FC236}">
                <a16:creationId xmlns:a16="http://schemas.microsoft.com/office/drawing/2014/main" id="{C32AACA3-EE5B-D2A7-8374-77B760538B7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508270" y="6251575"/>
            <a:ext cx="659859" cy="469900"/>
          </a:xfrm>
          <a:prstGeom prst="rect">
            <a:avLst/>
          </a:prstGeom>
        </p:spPr>
      </p:pic>
    </p:spTree>
    <p:extLst>
      <p:ext uri="{BB962C8B-B14F-4D97-AF65-F5344CB8AC3E}">
        <p14:creationId xmlns:p14="http://schemas.microsoft.com/office/powerpoint/2010/main" val="7161293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5_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13D0CCB-4FFD-D76C-2516-7E388FCAB981}"/>
              </a:ext>
            </a:extLst>
          </p:cNvPr>
          <p:cNvSpPr>
            <a:spLocks noGrp="1"/>
          </p:cNvSpPr>
          <p:nvPr>
            <p:ph type="title"/>
          </p:nvPr>
        </p:nvSpPr>
        <p:spPr>
          <a:xfrm>
            <a:off x="831850" y="1709738"/>
            <a:ext cx="10515600" cy="2852737"/>
          </a:xfrm>
        </p:spPr>
        <p:txBody>
          <a:bodyPr anchor="b"/>
          <a:lstStyle>
            <a:lvl1pPr>
              <a:defRPr sz="6000">
                <a:latin typeface="Verdana" panose="020B0604030504040204" pitchFamily="34" charset="0"/>
              </a:defRPr>
            </a:lvl1pPr>
          </a:lstStyle>
          <a:p>
            <a:r>
              <a:rPr lang="es-ES" dirty="0"/>
              <a:t>Haga clic para modificar el estilo de título del patrón</a:t>
            </a:r>
            <a:endParaRPr lang="es-CO" dirty="0"/>
          </a:p>
        </p:txBody>
      </p:sp>
      <p:sp>
        <p:nvSpPr>
          <p:cNvPr id="3" name="Marcador de texto 2">
            <a:extLst>
              <a:ext uri="{FF2B5EF4-FFF2-40B4-BE49-F238E27FC236}">
                <a16:creationId xmlns:a16="http://schemas.microsoft.com/office/drawing/2014/main" id="{E1E21056-E582-22D1-6201-8C5FC793E53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latin typeface="Verdana" panose="020B060403050404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dirty="0"/>
              <a:t>Haga clic para modificar los estilos de texto del patrón</a:t>
            </a:r>
          </a:p>
        </p:txBody>
      </p:sp>
      <p:sp>
        <p:nvSpPr>
          <p:cNvPr id="4" name="Marcador de fecha 3">
            <a:extLst>
              <a:ext uri="{FF2B5EF4-FFF2-40B4-BE49-F238E27FC236}">
                <a16:creationId xmlns:a16="http://schemas.microsoft.com/office/drawing/2014/main" id="{77EB76F7-CED7-0277-AFCB-6886CB518DAF}"/>
              </a:ext>
            </a:extLst>
          </p:cNvPr>
          <p:cNvSpPr>
            <a:spLocks noGrp="1"/>
          </p:cNvSpPr>
          <p:nvPr>
            <p:ph type="dt" sz="half" idx="10"/>
          </p:nvPr>
        </p:nvSpPr>
        <p:spPr/>
        <p:txBody>
          <a:bodyPr/>
          <a:lstStyle>
            <a:lvl1pPr>
              <a:defRPr>
                <a:latin typeface="Verdana" panose="020B0604030504040204" pitchFamily="34" charset="0"/>
              </a:defRPr>
            </a:lvl1pPr>
          </a:lstStyle>
          <a:p>
            <a:fld id="{856A6FAC-9192-436B-870E-80DDE60983C7}" type="datetimeFigureOut">
              <a:rPr lang="es-CO" smtClean="0"/>
              <a:pPr/>
              <a:t>11/10/2024</a:t>
            </a:fld>
            <a:endParaRPr lang="es-CO" dirty="0"/>
          </a:p>
        </p:txBody>
      </p:sp>
      <p:sp>
        <p:nvSpPr>
          <p:cNvPr id="5" name="Marcador de pie de página 4">
            <a:extLst>
              <a:ext uri="{FF2B5EF4-FFF2-40B4-BE49-F238E27FC236}">
                <a16:creationId xmlns:a16="http://schemas.microsoft.com/office/drawing/2014/main" id="{A4C8B0CA-24C5-6F63-CBFA-9062B6F26213}"/>
              </a:ext>
            </a:extLst>
          </p:cNvPr>
          <p:cNvSpPr>
            <a:spLocks noGrp="1"/>
          </p:cNvSpPr>
          <p:nvPr>
            <p:ph type="ftr" sz="quarter" idx="11"/>
          </p:nvPr>
        </p:nvSpPr>
        <p:spPr/>
        <p:txBody>
          <a:bodyPr/>
          <a:lstStyle>
            <a:lvl1pPr>
              <a:defRPr>
                <a:latin typeface="Verdana" panose="020B0604030504040204" pitchFamily="34" charset="0"/>
              </a:defRPr>
            </a:lvl1pPr>
          </a:lstStyle>
          <a:p>
            <a:endParaRPr lang="es-CO" dirty="0"/>
          </a:p>
        </p:txBody>
      </p:sp>
      <p:sp>
        <p:nvSpPr>
          <p:cNvPr id="6" name="Marcador de número de diapositiva 5">
            <a:extLst>
              <a:ext uri="{FF2B5EF4-FFF2-40B4-BE49-F238E27FC236}">
                <a16:creationId xmlns:a16="http://schemas.microsoft.com/office/drawing/2014/main" id="{053FA383-2ECC-136F-2454-358FD4FC2159}"/>
              </a:ext>
            </a:extLst>
          </p:cNvPr>
          <p:cNvSpPr>
            <a:spLocks noGrp="1"/>
          </p:cNvSpPr>
          <p:nvPr>
            <p:ph type="sldNum" sz="quarter" idx="12"/>
          </p:nvPr>
        </p:nvSpPr>
        <p:spPr/>
        <p:txBody>
          <a:bodyPr/>
          <a:lstStyle>
            <a:lvl1pPr>
              <a:defRPr>
                <a:latin typeface="Verdana" panose="020B0604030504040204" pitchFamily="34" charset="0"/>
              </a:defRPr>
            </a:lvl1pPr>
          </a:lstStyle>
          <a:p>
            <a:fld id="{C74CBB0B-5D0C-43FE-9043-22172208F6F8}" type="slidenum">
              <a:rPr lang="es-CO" smtClean="0"/>
              <a:pPr/>
              <a:t>‹Nº›</a:t>
            </a:fld>
            <a:endParaRPr lang="es-CO" dirty="0"/>
          </a:p>
        </p:txBody>
      </p:sp>
      <p:pic>
        <p:nvPicPr>
          <p:cNvPr id="9" name="Imagen 8">
            <a:extLst>
              <a:ext uri="{FF2B5EF4-FFF2-40B4-BE49-F238E27FC236}">
                <a16:creationId xmlns:a16="http://schemas.microsoft.com/office/drawing/2014/main" id="{C32AACA3-EE5B-D2A7-8374-77B760538B7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1023870" y="6251575"/>
            <a:ext cx="659859" cy="469900"/>
          </a:xfrm>
          <a:prstGeom prst="rect">
            <a:avLst/>
          </a:prstGeom>
        </p:spPr>
      </p:pic>
    </p:spTree>
    <p:extLst>
      <p:ext uri="{BB962C8B-B14F-4D97-AF65-F5344CB8AC3E}">
        <p14:creationId xmlns:p14="http://schemas.microsoft.com/office/powerpoint/2010/main" val="14948919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CF842174-351A-5C35-E775-1CDC59E1776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dirty="0"/>
              <a:t>Haga clic para modificar el estilo de título del patrón</a:t>
            </a:r>
            <a:endParaRPr lang="es-CO" dirty="0"/>
          </a:p>
        </p:txBody>
      </p:sp>
      <p:sp>
        <p:nvSpPr>
          <p:cNvPr id="3" name="Marcador de texto 2">
            <a:extLst>
              <a:ext uri="{FF2B5EF4-FFF2-40B4-BE49-F238E27FC236}">
                <a16:creationId xmlns:a16="http://schemas.microsoft.com/office/drawing/2014/main" id="{65D2E68F-9A0D-D89E-ED06-73EDB9E63B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s-CO" dirty="0"/>
          </a:p>
        </p:txBody>
      </p:sp>
      <p:sp>
        <p:nvSpPr>
          <p:cNvPr id="4" name="Marcador de fecha 3">
            <a:extLst>
              <a:ext uri="{FF2B5EF4-FFF2-40B4-BE49-F238E27FC236}">
                <a16:creationId xmlns:a16="http://schemas.microsoft.com/office/drawing/2014/main" id="{D0A95696-420C-C45E-6F3E-ED258E8D8B8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Verdana" panose="020B0604030504040204" pitchFamily="34" charset="0"/>
              </a:defRPr>
            </a:lvl1pPr>
          </a:lstStyle>
          <a:p>
            <a:fld id="{856A6FAC-9192-436B-870E-80DDE60983C7}" type="datetimeFigureOut">
              <a:rPr lang="es-CO" smtClean="0"/>
              <a:pPr/>
              <a:t>11/10/2024</a:t>
            </a:fld>
            <a:endParaRPr lang="es-CO" dirty="0"/>
          </a:p>
        </p:txBody>
      </p:sp>
      <p:sp>
        <p:nvSpPr>
          <p:cNvPr id="5" name="Marcador de pie de página 4">
            <a:extLst>
              <a:ext uri="{FF2B5EF4-FFF2-40B4-BE49-F238E27FC236}">
                <a16:creationId xmlns:a16="http://schemas.microsoft.com/office/drawing/2014/main" id="{4BEF4216-2A8E-0656-28FD-6CAD51853C5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Verdana" panose="020B0604030504040204" pitchFamily="34" charset="0"/>
              </a:defRPr>
            </a:lvl1pPr>
          </a:lstStyle>
          <a:p>
            <a:endParaRPr lang="es-CO" dirty="0"/>
          </a:p>
        </p:txBody>
      </p:sp>
      <p:sp>
        <p:nvSpPr>
          <p:cNvPr id="6" name="Marcador de número de diapositiva 5">
            <a:extLst>
              <a:ext uri="{FF2B5EF4-FFF2-40B4-BE49-F238E27FC236}">
                <a16:creationId xmlns:a16="http://schemas.microsoft.com/office/drawing/2014/main" id="{26FEC2FF-6B1B-D345-F657-95FAADED47F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Verdana" panose="020B0604030504040204" pitchFamily="34" charset="0"/>
              </a:defRPr>
            </a:lvl1pPr>
          </a:lstStyle>
          <a:p>
            <a:fld id="{C74CBB0B-5D0C-43FE-9043-22172208F6F8}" type="slidenum">
              <a:rPr lang="es-CO" smtClean="0"/>
              <a:pPr/>
              <a:t>‹Nº›</a:t>
            </a:fld>
            <a:endParaRPr lang="es-CO" dirty="0"/>
          </a:p>
        </p:txBody>
      </p:sp>
    </p:spTree>
    <p:extLst>
      <p:ext uri="{BB962C8B-B14F-4D97-AF65-F5344CB8AC3E}">
        <p14:creationId xmlns:p14="http://schemas.microsoft.com/office/powerpoint/2010/main" val="1326068950"/>
      </p:ext>
    </p:extLst>
  </p:cSld>
  <p:clrMap bg1="lt1" tx1="dk1" bg2="lt2" tx2="dk2" accent1="accent1" accent2="accent2" accent3="accent3" accent4="accent4" accent5="accent5" accent6="accent6" hlink="hlink" folHlink="folHlink"/>
  <p:sldLayoutIdLst>
    <p:sldLayoutId id="2147483661" r:id="rId1"/>
    <p:sldLayoutId id="2147483649" r:id="rId2"/>
    <p:sldLayoutId id="2147483660" r:id="rId3"/>
    <p:sldLayoutId id="2147483651" r:id="rId4"/>
    <p:sldLayoutId id="2147483662" r:id="rId5"/>
    <p:sldLayoutId id="2147483663" r:id="rId6"/>
    <p:sldLayoutId id="2147483664" r:id="rId7"/>
    <p:sldLayoutId id="2147483665" r:id="rId8"/>
    <p:sldLayoutId id="2147483666" r:id="rId9"/>
    <p:sldLayoutId id="2147483650" r:id="rId10"/>
    <p:sldLayoutId id="2147483652" r:id="rId11"/>
    <p:sldLayoutId id="2147483653" r:id="rId12"/>
    <p:sldLayoutId id="2147483654" r:id="rId13"/>
    <p:sldLayoutId id="2147483655" r:id="rId14"/>
    <p:sldLayoutId id="2147483656" r:id="rId15"/>
    <p:sldLayoutId id="2147483657" r:id="rId16"/>
    <p:sldLayoutId id="2147483658" r:id="rId17"/>
    <p:sldLayoutId id="2147483659" r:id="rId18"/>
  </p:sldLayoutIdLst>
  <p:txStyles>
    <p:titleStyle>
      <a:lvl1pPr algn="l" defTabSz="914400" rtl="0" eaLnBrk="1" latinLnBrk="0" hangingPunct="1">
        <a:lnSpc>
          <a:spcPct val="90000"/>
        </a:lnSpc>
        <a:spcBef>
          <a:spcPct val="0"/>
        </a:spcBef>
        <a:buNone/>
        <a:defRPr sz="4400" kern="1200">
          <a:solidFill>
            <a:schemeClr val="tx1"/>
          </a:solidFill>
          <a:latin typeface="Verdana" panose="020B060403050404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Verdana" panose="020B060403050404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Verdana" panose="020B060403050404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Verdana" panose="020B060403050404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2780961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2 CuadroTexto">
            <a:extLst>
              <a:ext uri="{FF2B5EF4-FFF2-40B4-BE49-F238E27FC236}">
                <a16:creationId xmlns:a16="http://schemas.microsoft.com/office/drawing/2014/main" id="{B4627DF7-0E92-A14D-2CD4-8DD39300A39E}"/>
              </a:ext>
            </a:extLst>
          </p:cNvPr>
          <p:cNvSpPr txBox="1"/>
          <p:nvPr/>
        </p:nvSpPr>
        <p:spPr>
          <a:xfrm>
            <a:off x="2930172" y="454009"/>
            <a:ext cx="6331653" cy="400110"/>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rtlCol="0">
            <a:spAutoFit/>
          </a:bodyPr>
          <a:lstStyle>
            <a:defPPr>
              <a:defRPr lang="es-ES"/>
            </a:defPPr>
            <a:lvl1pPr algn="ctr">
              <a:defRPr sz="2200" b="1">
                <a:solidFill>
                  <a:srgbClr val="B28A40"/>
                </a:solidFill>
                <a:latin typeface="+mj-lt"/>
                <a:cs typeface="Aria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s-CO" sz="2000" dirty="0">
                <a:latin typeface="Verdana" panose="020B0604030504040204" pitchFamily="34" charset="0"/>
                <a:ea typeface="Verdana" panose="020B0604030504040204" pitchFamily="34" charset="0"/>
              </a:rPr>
              <a:t>CONSOLIDADO EJECUCIÓN MHCP</a:t>
            </a:r>
          </a:p>
        </p:txBody>
      </p:sp>
      <p:sp>
        <p:nvSpPr>
          <p:cNvPr id="3" name="8 CuadroTexto">
            <a:extLst>
              <a:ext uri="{FF2B5EF4-FFF2-40B4-BE49-F238E27FC236}">
                <a16:creationId xmlns:a16="http://schemas.microsoft.com/office/drawing/2014/main" id="{DFA36C92-A9C4-B9AA-9754-23CCF63BDC5B}"/>
              </a:ext>
            </a:extLst>
          </p:cNvPr>
          <p:cNvSpPr txBox="1"/>
          <p:nvPr/>
        </p:nvSpPr>
        <p:spPr>
          <a:xfrm>
            <a:off x="518161" y="5206266"/>
            <a:ext cx="11045187" cy="1651734"/>
          </a:xfrm>
          <a:prstGeom prst="rect">
            <a:avLst/>
          </a:prstGeom>
          <a:noFill/>
        </p:spPr>
        <p:txBody>
          <a:bodyPr wrap="square" rtlCol="0">
            <a:spAutoFit/>
          </a:bodyPr>
          <a:lstStyle/>
          <a:p>
            <a:pPr algn="just">
              <a:spcAft>
                <a:spcPts val="800"/>
              </a:spcAft>
            </a:pPr>
            <a:r>
              <a:rPr lang="es-ES" sz="1100" dirty="0">
                <a:latin typeface="Verdana" panose="020B0604030504040204" pitchFamily="34" charset="0"/>
                <a:ea typeface="Verdana" panose="020B0604030504040204" pitchFamily="34" charset="0"/>
                <a:cs typeface="Times New Roman" panose="02020603050405020304" pitchFamily="18" charset="0"/>
              </a:rPr>
              <a:t>*</a:t>
            </a:r>
            <a:r>
              <a:rPr lang="es-ES" sz="1100" dirty="0">
                <a:latin typeface="Verdana" panose="020B0604030504040204" pitchFamily="34" charset="0"/>
                <a:ea typeface="Verdana" panose="020B0604030504040204" pitchFamily="34" charset="0"/>
              </a:rPr>
              <a:t>Gastos de Personal – Nación: Hace referencia al rubro “Otros Gastos Personales – Distribución Previo Concepto DGPPN”, el cual incluye los recursos previstos para financiar el valor del incremento salarial a decretar por el Gobierno Nacional para las entidades del Presupuesto General de la Nación, en la vigencia 2023.</a:t>
            </a:r>
          </a:p>
          <a:p>
            <a:pPr algn="just">
              <a:spcAft>
                <a:spcPts val="800"/>
              </a:spcAft>
            </a:pPr>
            <a:r>
              <a:rPr lang="es-ES" sz="1100" dirty="0">
                <a:latin typeface="Verdana" panose="020B0604030504040204" pitchFamily="34" charset="0"/>
                <a:ea typeface="Verdana" panose="020B0604030504040204" pitchFamily="34" charset="0"/>
              </a:rPr>
              <a:t>** En el presupuesto del MHCP se contemplan recursos para la transferencia “Otras transferencias - Distribución previo concepto DGPPN”, orientados a atender las contingencias que se presentan durante la vigencia en las entidades que hacen parte del Presupuesto General de la Nación con cargo al presupuesto de gastos de funcionamiento.</a:t>
            </a:r>
            <a:endParaRPr lang="es-CO" sz="1100" dirty="0">
              <a:latin typeface="Verdana" panose="020B0604030504040204" pitchFamily="34" charset="0"/>
              <a:ea typeface="Verdana" panose="020B0604030504040204" pitchFamily="34" charset="0"/>
            </a:endParaRPr>
          </a:p>
          <a:p>
            <a:pPr algn="just">
              <a:spcAft>
                <a:spcPts val="800"/>
              </a:spcAft>
            </a:pPr>
            <a:r>
              <a:rPr lang="es-CO" sz="1100" dirty="0">
                <a:latin typeface="Verdana" panose="020B0604030504040204" pitchFamily="34" charset="0"/>
                <a:ea typeface="Verdana" panose="020B0604030504040204" pitchFamily="34" charset="0"/>
              </a:rPr>
              <a:t>*** </a:t>
            </a:r>
            <a:r>
              <a:rPr lang="es-ES" sz="1100" dirty="0">
                <a:latin typeface="Verdana" panose="020B0604030504040204" pitchFamily="34" charset="0"/>
                <a:ea typeface="Verdana" panose="020B0604030504040204" pitchFamily="34" charset="0"/>
              </a:rPr>
              <a:t>En el</a:t>
            </a:r>
            <a:r>
              <a:rPr lang="es-CO" sz="1100" dirty="0">
                <a:latin typeface="Verdana" panose="020B0604030504040204" pitchFamily="34" charset="0"/>
                <a:ea typeface="Verdana" panose="020B0604030504040204" pitchFamily="34" charset="0"/>
              </a:rPr>
              <a:t> Presupuesto del MHCP se contemplan recursos del proyecto “Apoyo a Proyectos de Inversión Nacional”, correspondientes a contingencias. Así mismo, en la unidad presupuestal 130101 se establecen recursos de los Transportes Masivos. </a:t>
            </a:r>
          </a:p>
        </p:txBody>
      </p:sp>
      <p:sp>
        <p:nvSpPr>
          <p:cNvPr id="4" name="4 CuadroTexto">
            <a:extLst>
              <a:ext uri="{FF2B5EF4-FFF2-40B4-BE49-F238E27FC236}">
                <a16:creationId xmlns:a16="http://schemas.microsoft.com/office/drawing/2014/main" id="{A721916A-72FB-4749-499C-6A9E68D13366}"/>
              </a:ext>
            </a:extLst>
          </p:cNvPr>
          <p:cNvSpPr txBox="1">
            <a:spLocks noChangeArrowheads="1"/>
          </p:cNvSpPr>
          <p:nvPr/>
        </p:nvSpPr>
        <p:spPr bwMode="auto">
          <a:xfrm>
            <a:off x="7163784" y="4867712"/>
            <a:ext cx="4196081"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r"/>
            <a:r>
              <a:rPr lang="es-CO" sz="800" dirty="0">
                <a:solidFill>
                  <a:prstClr val="black"/>
                </a:solidFill>
                <a:latin typeface="Verdana" panose="020B0604030504040204" pitchFamily="34" charset="0"/>
                <a:ea typeface="Verdana" panose="020B0604030504040204" pitchFamily="34" charset="0"/>
              </a:rPr>
              <a:t>Fuente: Reporte SIIF Nación a 31 de agosto de 2024</a:t>
            </a:r>
          </a:p>
          <a:p>
            <a:pPr algn="r"/>
            <a:r>
              <a:rPr lang="es-CO" sz="800" dirty="0">
                <a:solidFill>
                  <a:prstClr val="black"/>
                </a:solidFill>
                <a:latin typeface="Verdana" panose="020B0604030504040204" pitchFamily="34" charset="0"/>
                <a:ea typeface="Verdana" panose="020B0604030504040204" pitchFamily="34" charset="0"/>
              </a:rPr>
              <a:t>Oficina Asesora Planeación - OAP </a:t>
            </a:r>
          </a:p>
        </p:txBody>
      </p:sp>
      <p:pic>
        <p:nvPicPr>
          <p:cNvPr id="5" name="Imagen 4">
            <a:extLst>
              <a:ext uri="{FF2B5EF4-FFF2-40B4-BE49-F238E27FC236}">
                <a16:creationId xmlns:a16="http://schemas.microsoft.com/office/drawing/2014/main" id="{5A4E10BF-1684-21F6-3357-C1110918A7B5}"/>
              </a:ext>
            </a:extLst>
          </p:cNvPr>
          <p:cNvPicPr>
            <a:picLocks noChangeAspect="1"/>
          </p:cNvPicPr>
          <p:nvPr/>
        </p:nvPicPr>
        <p:blipFill>
          <a:blip r:embed="rId2"/>
          <a:stretch>
            <a:fillRect/>
          </a:stretch>
        </p:blipFill>
        <p:spPr>
          <a:xfrm>
            <a:off x="628648" y="854120"/>
            <a:ext cx="10934700" cy="4007440"/>
          </a:xfrm>
          <a:prstGeom prst="rect">
            <a:avLst/>
          </a:prstGeom>
        </p:spPr>
      </p:pic>
    </p:spTree>
    <p:extLst>
      <p:ext uri="{BB962C8B-B14F-4D97-AF65-F5344CB8AC3E}">
        <p14:creationId xmlns:p14="http://schemas.microsoft.com/office/powerpoint/2010/main" val="39405523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3 CuadroTexto">
            <a:extLst>
              <a:ext uri="{FF2B5EF4-FFF2-40B4-BE49-F238E27FC236}">
                <a16:creationId xmlns:a16="http://schemas.microsoft.com/office/drawing/2014/main" id="{FDE1019F-4812-2B1A-864C-E2D74EBF8414}"/>
              </a:ext>
            </a:extLst>
          </p:cNvPr>
          <p:cNvSpPr txBox="1"/>
          <p:nvPr/>
        </p:nvSpPr>
        <p:spPr>
          <a:xfrm>
            <a:off x="3486960" y="408489"/>
            <a:ext cx="5218079" cy="400110"/>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rtlCol="0">
            <a:spAutoFit/>
          </a:bodyPr>
          <a:lstStyle>
            <a:defPPr>
              <a:defRPr lang="es-ES"/>
            </a:defPPr>
            <a:lvl1pPr algn="ctr">
              <a:defRPr sz="2200" b="1">
                <a:solidFill>
                  <a:srgbClr val="B28A40"/>
                </a:solidFill>
                <a:latin typeface="+mj-lt"/>
                <a:cs typeface="Aria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s-CO" sz="2000" dirty="0">
                <a:latin typeface="Verdana" panose="020B0604030504040204" pitchFamily="34" charset="0"/>
                <a:ea typeface="Verdana" panose="020B0604030504040204" pitchFamily="34" charset="0"/>
              </a:rPr>
              <a:t>PROYECTOS MISIONALES MHCP</a:t>
            </a:r>
          </a:p>
        </p:txBody>
      </p:sp>
      <p:sp>
        <p:nvSpPr>
          <p:cNvPr id="2" name="4 CuadroTexto">
            <a:extLst>
              <a:ext uri="{FF2B5EF4-FFF2-40B4-BE49-F238E27FC236}">
                <a16:creationId xmlns:a16="http://schemas.microsoft.com/office/drawing/2014/main" id="{47FADFB1-A593-67BD-A768-185FF0D76BCA}"/>
              </a:ext>
            </a:extLst>
          </p:cNvPr>
          <p:cNvSpPr txBox="1">
            <a:spLocks noChangeArrowheads="1"/>
          </p:cNvSpPr>
          <p:nvPr/>
        </p:nvSpPr>
        <p:spPr bwMode="auto">
          <a:xfrm>
            <a:off x="8275319" y="6201954"/>
            <a:ext cx="362712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r"/>
            <a:r>
              <a:rPr lang="es-CO" sz="800" dirty="0">
                <a:solidFill>
                  <a:prstClr val="black"/>
                </a:solidFill>
                <a:latin typeface="Verdana" panose="020B0604030504040204" pitchFamily="34" charset="0"/>
                <a:ea typeface="Verdana" panose="020B0604030504040204" pitchFamily="34" charset="0"/>
              </a:rPr>
              <a:t>Fuente: Reporte SIIF Nación a 31 de agosto de 2024</a:t>
            </a:r>
          </a:p>
          <a:p>
            <a:pPr algn="r"/>
            <a:r>
              <a:rPr lang="es-CO" sz="800" dirty="0">
                <a:solidFill>
                  <a:prstClr val="black"/>
                </a:solidFill>
                <a:latin typeface="Verdana" panose="020B0604030504040204" pitchFamily="34" charset="0"/>
                <a:ea typeface="Verdana" panose="020B0604030504040204" pitchFamily="34" charset="0"/>
              </a:rPr>
              <a:t>Oficina Asesora Planeación - OAP </a:t>
            </a:r>
          </a:p>
        </p:txBody>
      </p:sp>
      <p:pic>
        <p:nvPicPr>
          <p:cNvPr id="5" name="Imagen 4">
            <a:extLst>
              <a:ext uri="{FF2B5EF4-FFF2-40B4-BE49-F238E27FC236}">
                <a16:creationId xmlns:a16="http://schemas.microsoft.com/office/drawing/2014/main" id="{03EB7217-885C-86A1-2AE5-FD027D329B66}"/>
              </a:ext>
            </a:extLst>
          </p:cNvPr>
          <p:cNvPicPr>
            <a:picLocks noChangeAspect="1"/>
          </p:cNvPicPr>
          <p:nvPr/>
        </p:nvPicPr>
        <p:blipFill>
          <a:blip r:embed="rId2"/>
          <a:stretch>
            <a:fillRect/>
          </a:stretch>
        </p:blipFill>
        <p:spPr>
          <a:xfrm>
            <a:off x="1471128" y="944880"/>
            <a:ext cx="10431311" cy="5257074"/>
          </a:xfrm>
          <a:prstGeom prst="rect">
            <a:avLst/>
          </a:prstGeom>
        </p:spPr>
      </p:pic>
    </p:spTree>
    <p:extLst>
      <p:ext uri="{BB962C8B-B14F-4D97-AF65-F5344CB8AC3E}">
        <p14:creationId xmlns:p14="http://schemas.microsoft.com/office/powerpoint/2010/main" val="22736551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13 CuadroTexto">
            <a:extLst>
              <a:ext uri="{FF2B5EF4-FFF2-40B4-BE49-F238E27FC236}">
                <a16:creationId xmlns:a16="http://schemas.microsoft.com/office/drawing/2014/main" id="{10EABF24-E4F2-1FB0-3107-43D46C14A707}"/>
              </a:ext>
            </a:extLst>
          </p:cNvPr>
          <p:cNvSpPr txBox="1"/>
          <p:nvPr/>
        </p:nvSpPr>
        <p:spPr>
          <a:xfrm>
            <a:off x="2623457" y="349592"/>
            <a:ext cx="6651960" cy="430887"/>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rtlCol="0">
            <a:spAutoFit/>
          </a:bodyPr>
          <a:lstStyle>
            <a:defPPr>
              <a:defRPr lang="es-ES"/>
            </a:defPPr>
            <a:lvl1pPr algn="ctr">
              <a:defRPr sz="2200" b="1">
                <a:solidFill>
                  <a:srgbClr val="B28A40"/>
                </a:solidFill>
                <a:latin typeface="+mj-lt"/>
                <a:cs typeface="Aria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s-CO" dirty="0"/>
              <a:t> </a:t>
            </a:r>
            <a:r>
              <a:rPr lang="es-CO" sz="2000" dirty="0">
                <a:latin typeface="Verdana" panose="020B0604030504040204" pitchFamily="34" charset="0"/>
                <a:ea typeface="Verdana" panose="020B0604030504040204" pitchFamily="34" charset="0"/>
              </a:rPr>
              <a:t>PROYECTOS DE TRANSPORTE MASIVO</a:t>
            </a:r>
          </a:p>
        </p:txBody>
      </p:sp>
      <p:sp>
        <p:nvSpPr>
          <p:cNvPr id="2" name="4 CuadroTexto">
            <a:extLst>
              <a:ext uri="{FF2B5EF4-FFF2-40B4-BE49-F238E27FC236}">
                <a16:creationId xmlns:a16="http://schemas.microsoft.com/office/drawing/2014/main" id="{0C27508E-297B-8B07-F1FE-7C57CA7192ED}"/>
              </a:ext>
            </a:extLst>
          </p:cNvPr>
          <p:cNvSpPr txBox="1">
            <a:spLocks noChangeArrowheads="1"/>
          </p:cNvSpPr>
          <p:nvPr/>
        </p:nvSpPr>
        <p:spPr bwMode="auto">
          <a:xfrm>
            <a:off x="7990961" y="6339131"/>
            <a:ext cx="35762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r"/>
            <a:r>
              <a:rPr lang="es-CO" sz="800" dirty="0">
                <a:solidFill>
                  <a:prstClr val="black"/>
                </a:solidFill>
                <a:latin typeface="Verdana" panose="020B0604030504040204" pitchFamily="34" charset="0"/>
                <a:ea typeface="Verdana" panose="020B0604030504040204" pitchFamily="34" charset="0"/>
              </a:rPr>
              <a:t>Fuente: Reporte SIIF Nación a 31 de agosto de 2024</a:t>
            </a:r>
          </a:p>
          <a:p>
            <a:pPr algn="r"/>
            <a:r>
              <a:rPr lang="es-CO" sz="800" dirty="0">
                <a:solidFill>
                  <a:prstClr val="black"/>
                </a:solidFill>
                <a:latin typeface="Verdana" panose="020B0604030504040204" pitchFamily="34" charset="0"/>
                <a:ea typeface="Verdana" panose="020B0604030504040204" pitchFamily="34" charset="0"/>
              </a:rPr>
              <a:t>Oficina Asesora Planeación - OAP </a:t>
            </a:r>
          </a:p>
        </p:txBody>
      </p:sp>
      <p:pic>
        <p:nvPicPr>
          <p:cNvPr id="4" name="Imagen 3">
            <a:extLst>
              <a:ext uri="{FF2B5EF4-FFF2-40B4-BE49-F238E27FC236}">
                <a16:creationId xmlns:a16="http://schemas.microsoft.com/office/drawing/2014/main" id="{56C9BBC0-3488-5BAD-BC10-89D36A7E1B47}"/>
              </a:ext>
            </a:extLst>
          </p:cNvPr>
          <p:cNvPicPr>
            <a:picLocks noChangeAspect="1"/>
          </p:cNvPicPr>
          <p:nvPr/>
        </p:nvPicPr>
        <p:blipFill>
          <a:blip r:embed="rId2"/>
          <a:stretch>
            <a:fillRect/>
          </a:stretch>
        </p:blipFill>
        <p:spPr>
          <a:xfrm>
            <a:off x="1234441" y="780479"/>
            <a:ext cx="10332720" cy="5452682"/>
          </a:xfrm>
          <a:prstGeom prst="rect">
            <a:avLst/>
          </a:prstGeom>
        </p:spPr>
      </p:pic>
    </p:spTree>
    <p:extLst>
      <p:ext uri="{BB962C8B-B14F-4D97-AF65-F5344CB8AC3E}">
        <p14:creationId xmlns:p14="http://schemas.microsoft.com/office/powerpoint/2010/main" val="32209735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3 CuadroTexto">
            <a:extLst>
              <a:ext uri="{FF2B5EF4-FFF2-40B4-BE49-F238E27FC236}">
                <a16:creationId xmlns:a16="http://schemas.microsoft.com/office/drawing/2014/main" id="{47C573D3-3098-4107-4298-88DE664C4D12}"/>
              </a:ext>
            </a:extLst>
          </p:cNvPr>
          <p:cNvSpPr txBox="1"/>
          <p:nvPr/>
        </p:nvSpPr>
        <p:spPr>
          <a:xfrm>
            <a:off x="2860278" y="612611"/>
            <a:ext cx="5690512" cy="400110"/>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rtlCol="0">
            <a:spAutoFit/>
          </a:bodyPr>
          <a:lstStyle>
            <a:defPPr>
              <a:defRPr lang="es-ES"/>
            </a:defPPr>
            <a:lvl1pPr algn="ctr">
              <a:defRPr sz="2200" b="1">
                <a:solidFill>
                  <a:srgbClr val="B28A40"/>
                </a:solidFill>
                <a:latin typeface="+mj-lt"/>
                <a:cs typeface="Aria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s-CO" sz="2000" dirty="0">
                <a:latin typeface="Verdana" panose="020B0604030504040204" pitchFamily="34" charset="0"/>
                <a:ea typeface="Verdana" panose="020B0604030504040204" pitchFamily="34" charset="0"/>
              </a:rPr>
              <a:t>PROYECTOS ESTRATÉGICOS</a:t>
            </a:r>
          </a:p>
        </p:txBody>
      </p:sp>
      <p:sp>
        <p:nvSpPr>
          <p:cNvPr id="3" name="8 CuadroTexto">
            <a:extLst>
              <a:ext uri="{FF2B5EF4-FFF2-40B4-BE49-F238E27FC236}">
                <a16:creationId xmlns:a16="http://schemas.microsoft.com/office/drawing/2014/main" id="{1073F891-9853-C418-6336-6F335A6687C9}"/>
              </a:ext>
            </a:extLst>
          </p:cNvPr>
          <p:cNvSpPr txBox="1"/>
          <p:nvPr/>
        </p:nvSpPr>
        <p:spPr>
          <a:xfrm>
            <a:off x="915347" y="5759578"/>
            <a:ext cx="10575612" cy="754053"/>
          </a:xfrm>
          <a:prstGeom prst="rect">
            <a:avLst/>
          </a:prstGeom>
          <a:noFill/>
        </p:spPr>
        <p:txBody>
          <a:bodyPr wrap="square" rtlCol="0">
            <a:spAutoFit/>
          </a:bodyPr>
          <a:lstStyle/>
          <a:p>
            <a:pPr algn="just"/>
            <a:r>
              <a:rPr lang="es-CO" sz="1100" dirty="0">
                <a:latin typeface="Verdana" panose="020B0604030504040204" pitchFamily="34" charset="0"/>
                <a:ea typeface="Verdana" panose="020B0604030504040204" pitchFamily="34" charset="0"/>
              </a:rPr>
              <a:t>* En el Presupuesto del MHCP se contemplan recursos del proyecto “Apoyo a Proyectos de Inversión Nacional”, correspondientes a recursos de distribución para eventos contingentes, futuros o fortuitos. Los recursos se distribuyen a las entidades y se ejecutan a través de sus presupuestos, razón por la cual no se presenta avance a nivel de compromisos  y obligaciones. </a:t>
            </a:r>
          </a:p>
          <a:p>
            <a:pPr algn="just"/>
            <a:endParaRPr lang="es-CO" sz="1000" b="1" dirty="0">
              <a:latin typeface="Verdana" panose="020B0604030504040204" pitchFamily="34" charset="0"/>
              <a:ea typeface="Verdana" panose="020B0604030504040204" pitchFamily="34" charset="0"/>
            </a:endParaRPr>
          </a:p>
        </p:txBody>
      </p:sp>
      <p:sp>
        <p:nvSpPr>
          <p:cNvPr id="5" name="4 CuadroTexto">
            <a:extLst>
              <a:ext uri="{FF2B5EF4-FFF2-40B4-BE49-F238E27FC236}">
                <a16:creationId xmlns:a16="http://schemas.microsoft.com/office/drawing/2014/main" id="{E9B9E6BD-6CFB-0B88-2AD1-8458910D1F8C}"/>
              </a:ext>
            </a:extLst>
          </p:cNvPr>
          <p:cNvSpPr txBox="1">
            <a:spLocks noChangeArrowheads="1"/>
          </p:cNvSpPr>
          <p:nvPr/>
        </p:nvSpPr>
        <p:spPr bwMode="auto">
          <a:xfrm>
            <a:off x="7889897" y="5260504"/>
            <a:ext cx="338675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r"/>
            <a:r>
              <a:rPr lang="es-CO" sz="800" dirty="0">
                <a:solidFill>
                  <a:prstClr val="black"/>
                </a:solidFill>
                <a:latin typeface="Verdana" panose="020B0604030504040204" pitchFamily="34" charset="0"/>
                <a:ea typeface="Verdana" panose="020B0604030504040204" pitchFamily="34" charset="0"/>
              </a:rPr>
              <a:t>Fuente: Reporte SIIF Nación a 31 de agosto de 2024</a:t>
            </a:r>
          </a:p>
          <a:p>
            <a:pPr algn="r"/>
            <a:r>
              <a:rPr lang="es-CO" sz="800" dirty="0">
                <a:solidFill>
                  <a:prstClr val="black"/>
                </a:solidFill>
                <a:latin typeface="Verdana" panose="020B0604030504040204" pitchFamily="34" charset="0"/>
                <a:ea typeface="Verdana" panose="020B0604030504040204" pitchFamily="34" charset="0"/>
              </a:rPr>
              <a:t>Oficina Asesora Planeación - OAP </a:t>
            </a:r>
          </a:p>
        </p:txBody>
      </p:sp>
      <p:pic>
        <p:nvPicPr>
          <p:cNvPr id="4" name="Imagen 3">
            <a:extLst>
              <a:ext uri="{FF2B5EF4-FFF2-40B4-BE49-F238E27FC236}">
                <a16:creationId xmlns:a16="http://schemas.microsoft.com/office/drawing/2014/main" id="{3769227F-9832-3EA9-442D-39B094655247}"/>
              </a:ext>
            </a:extLst>
          </p:cNvPr>
          <p:cNvPicPr>
            <a:picLocks noChangeAspect="1"/>
          </p:cNvPicPr>
          <p:nvPr/>
        </p:nvPicPr>
        <p:blipFill>
          <a:blip r:embed="rId2"/>
          <a:stretch>
            <a:fillRect/>
          </a:stretch>
        </p:blipFill>
        <p:spPr>
          <a:xfrm>
            <a:off x="915347" y="1012721"/>
            <a:ext cx="10575613" cy="4247783"/>
          </a:xfrm>
          <a:prstGeom prst="rect">
            <a:avLst/>
          </a:prstGeom>
        </p:spPr>
      </p:pic>
    </p:spTree>
    <p:extLst>
      <p:ext uri="{BB962C8B-B14F-4D97-AF65-F5344CB8AC3E}">
        <p14:creationId xmlns:p14="http://schemas.microsoft.com/office/powerpoint/2010/main" val="42299305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3 CuadroTexto">
            <a:extLst>
              <a:ext uri="{FF2B5EF4-FFF2-40B4-BE49-F238E27FC236}">
                <a16:creationId xmlns:a16="http://schemas.microsoft.com/office/drawing/2014/main" id="{8A77CA16-CFAC-0515-6053-557301F45ACD}"/>
              </a:ext>
            </a:extLst>
          </p:cNvPr>
          <p:cNvSpPr txBox="1"/>
          <p:nvPr/>
        </p:nvSpPr>
        <p:spPr>
          <a:xfrm>
            <a:off x="2202747" y="518064"/>
            <a:ext cx="7094146" cy="720283"/>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rtlCol="0">
            <a:spAutoFit/>
          </a:bodyPr>
          <a:lstStyle>
            <a:defPPr>
              <a:defRPr lang="es-ES"/>
            </a:defPPr>
            <a:lvl1pPr algn="ctr">
              <a:defRPr sz="2200" b="1">
                <a:solidFill>
                  <a:srgbClr val="B28A40"/>
                </a:solidFill>
                <a:latin typeface="+mj-lt"/>
                <a:cs typeface="Aria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s-CO" sz="2000" dirty="0">
                <a:latin typeface="Verdana" panose="020B0604030504040204" pitchFamily="34" charset="0"/>
                <a:ea typeface="Verdana" panose="020B0604030504040204" pitchFamily="34" charset="0"/>
              </a:rPr>
              <a:t>  GASTOS DE PERSONAL Y ADQUISICIÓN DE BIENES Y SERVICIOS</a:t>
            </a:r>
          </a:p>
        </p:txBody>
      </p:sp>
      <p:sp>
        <p:nvSpPr>
          <p:cNvPr id="2" name="4 CuadroTexto">
            <a:extLst>
              <a:ext uri="{FF2B5EF4-FFF2-40B4-BE49-F238E27FC236}">
                <a16:creationId xmlns:a16="http://schemas.microsoft.com/office/drawing/2014/main" id="{366E6C06-A594-7CBD-CB4F-041663FE6E8F}"/>
              </a:ext>
            </a:extLst>
          </p:cNvPr>
          <p:cNvSpPr txBox="1">
            <a:spLocks noChangeArrowheads="1"/>
          </p:cNvSpPr>
          <p:nvPr/>
        </p:nvSpPr>
        <p:spPr bwMode="auto">
          <a:xfrm>
            <a:off x="7553961" y="5919006"/>
            <a:ext cx="415659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r"/>
            <a:r>
              <a:rPr lang="es-CO" sz="800" dirty="0">
                <a:solidFill>
                  <a:prstClr val="black"/>
                </a:solidFill>
                <a:latin typeface="Verdana" panose="020B0604030504040204" pitchFamily="34" charset="0"/>
                <a:ea typeface="Verdana" panose="020B0604030504040204" pitchFamily="34" charset="0"/>
              </a:rPr>
              <a:t>Fuente: Reporte SIIF Nación a 31 de agosto de 2024</a:t>
            </a:r>
          </a:p>
          <a:p>
            <a:pPr algn="r"/>
            <a:r>
              <a:rPr lang="es-CO" sz="800" dirty="0">
                <a:solidFill>
                  <a:prstClr val="black"/>
                </a:solidFill>
                <a:latin typeface="Verdana" panose="020B0604030504040204" pitchFamily="34" charset="0"/>
                <a:ea typeface="Verdana" panose="020B0604030504040204" pitchFamily="34" charset="0"/>
              </a:rPr>
              <a:t>Oficina Asesora Planeación - OAP </a:t>
            </a:r>
          </a:p>
        </p:txBody>
      </p:sp>
      <p:pic>
        <p:nvPicPr>
          <p:cNvPr id="4" name="Imagen 3">
            <a:extLst>
              <a:ext uri="{FF2B5EF4-FFF2-40B4-BE49-F238E27FC236}">
                <a16:creationId xmlns:a16="http://schemas.microsoft.com/office/drawing/2014/main" id="{A330A49E-85EF-E119-6B23-58109F30CA64}"/>
              </a:ext>
            </a:extLst>
          </p:cNvPr>
          <p:cNvPicPr>
            <a:picLocks noChangeAspect="1"/>
          </p:cNvPicPr>
          <p:nvPr/>
        </p:nvPicPr>
        <p:blipFill>
          <a:blip r:embed="rId2"/>
          <a:stretch>
            <a:fillRect/>
          </a:stretch>
        </p:blipFill>
        <p:spPr>
          <a:xfrm>
            <a:off x="1173480" y="1417320"/>
            <a:ext cx="10652760" cy="4328160"/>
          </a:xfrm>
          <a:prstGeom prst="rect">
            <a:avLst/>
          </a:prstGeom>
        </p:spPr>
      </p:pic>
    </p:spTree>
    <p:extLst>
      <p:ext uri="{BB962C8B-B14F-4D97-AF65-F5344CB8AC3E}">
        <p14:creationId xmlns:p14="http://schemas.microsoft.com/office/powerpoint/2010/main" val="28159749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3 CuadroTexto">
            <a:extLst>
              <a:ext uri="{FF2B5EF4-FFF2-40B4-BE49-F238E27FC236}">
                <a16:creationId xmlns:a16="http://schemas.microsoft.com/office/drawing/2014/main" id="{DD257B24-B44E-E597-D0A2-35FD9B1B8242}"/>
              </a:ext>
            </a:extLst>
          </p:cNvPr>
          <p:cNvSpPr txBox="1"/>
          <p:nvPr/>
        </p:nvSpPr>
        <p:spPr>
          <a:xfrm>
            <a:off x="4168293" y="451091"/>
            <a:ext cx="3308288" cy="400110"/>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rtlCol="0">
            <a:spAutoFit/>
          </a:bodyPr>
          <a:lstStyle>
            <a:defPPr>
              <a:defRPr lang="es-ES"/>
            </a:defPPr>
            <a:lvl1pPr algn="ctr">
              <a:defRPr sz="2200" b="1">
                <a:solidFill>
                  <a:srgbClr val="B28A40"/>
                </a:solidFill>
                <a:latin typeface="+mj-lt"/>
                <a:cs typeface="Aria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s-CO" sz="2000" dirty="0">
                <a:latin typeface="Verdana" panose="020B0604030504040204" pitchFamily="34" charset="0"/>
                <a:ea typeface="Verdana" panose="020B0604030504040204" pitchFamily="34" charset="0"/>
              </a:rPr>
              <a:t>TRANSFERENCIAS</a:t>
            </a:r>
          </a:p>
        </p:txBody>
      </p:sp>
      <p:sp>
        <p:nvSpPr>
          <p:cNvPr id="4" name="4 CuadroTexto">
            <a:extLst>
              <a:ext uri="{FF2B5EF4-FFF2-40B4-BE49-F238E27FC236}">
                <a16:creationId xmlns:a16="http://schemas.microsoft.com/office/drawing/2014/main" id="{F4CE7CD3-92B7-F8C4-DD10-783AFA087B96}"/>
              </a:ext>
            </a:extLst>
          </p:cNvPr>
          <p:cNvSpPr txBox="1">
            <a:spLocks noChangeArrowheads="1"/>
          </p:cNvSpPr>
          <p:nvPr/>
        </p:nvSpPr>
        <p:spPr bwMode="auto">
          <a:xfrm>
            <a:off x="7476581" y="6237632"/>
            <a:ext cx="4108967"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r"/>
            <a:r>
              <a:rPr lang="es-CO" sz="800" dirty="0">
                <a:solidFill>
                  <a:prstClr val="black"/>
                </a:solidFill>
                <a:latin typeface="Verdana" panose="020B0604030504040204" pitchFamily="34" charset="0"/>
                <a:ea typeface="Verdana" panose="020B0604030504040204" pitchFamily="34" charset="0"/>
              </a:rPr>
              <a:t>Fuente: Reporte SIIF Nación a 31 de agosto de 2024</a:t>
            </a:r>
          </a:p>
          <a:p>
            <a:pPr algn="r"/>
            <a:r>
              <a:rPr lang="es-CO" sz="800" dirty="0">
                <a:solidFill>
                  <a:prstClr val="black"/>
                </a:solidFill>
                <a:latin typeface="Verdana" panose="020B0604030504040204" pitchFamily="34" charset="0"/>
                <a:ea typeface="Verdana" panose="020B0604030504040204" pitchFamily="34" charset="0"/>
              </a:rPr>
              <a:t>Oficina Asesora Planeación - OAP </a:t>
            </a:r>
          </a:p>
        </p:txBody>
      </p:sp>
      <p:pic>
        <p:nvPicPr>
          <p:cNvPr id="5" name="Imagen 4">
            <a:extLst>
              <a:ext uri="{FF2B5EF4-FFF2-40B4-BE49-F238E27FC236}">
                <a16:creationId xmlns:a16="http://schemas.microsoft.com/office/drawing/2014/main" id="{39C5F4B1-0194-98E7-898D-E0A747ADC7A9}"/>
              </a:ext>
            </a:extLst>
          </p:cNvPr>
          <p:cNvPicPr>
            <a:picLocks noChangeAspect="1"/>
          </p:cNvPicPr>
          <p:nvPr/>
        </p:nvPicPr>
        <p:blipFill>
          <a:blip r:embed="rId2"/>
          <a:stretch>
            <a:fillRect/>
          </a:stretch>
        </p:blipFill>
        <p:spPr>
          <a:xfrm>
            <a:off x="853440" y="851200"/>
            <a:ext cx="10621527" cy="5244799"/>
          </a:xfrm>
          <a:prstGeom prst="rect">
            <a:avLst/>
          </a:prstGeom>
        </p:spPr>
      </p:pic>
    </p:spTree>
    <p:extLst>
      <p:ext uri="{BB962C8B-B14F-4D97-AF65-F5344CB8AC3E}">
        <p14:creationId xmlns:p14="http://schemas.microsoft.com/office/powerpoint/2010/main" val="16811814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8752866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3">
            <a:extLst>
              <a:ext uri="{FF2B5EF4-FFF2-40B4-BE49-F238E27FC236}">
                <a16:creationId xmlns:a16="http://schemas.microsoft.com/office/drawing/2014/main" id="{50703695-DCC9-2B2B-CE25-CD632F0261C9}"/>
              </a:ext>
            </a:extLst>
          </p:cNvPr>
          <p:cNvSpPr txBox="1">
            <a:spLocks/>
          </p:cNvSpPr>
          <p:nvPr/>
        </p:nvSpPr>
        <p:spPr>
          <a:xfrm>
            <a:off x="1676400" y="2399920"/>
            <a:ext cx="8560904" cy="746194"/>
          </a:xfrm>
          <a:prstGeom prst="rect">
            <a:avLst/>
          </a:prstGeom>
        </p:spPr>
        <p:txBody>
          <a:bodyPr vert="horz" lIns="91440" tIns="45720" rIns="91440" bIns="45720" rtlCol="0" anchor="b">
            <a:normAutofit fontScale="60000" lnSpcReduction="20000"/>
          </a:bodyPr>
          <a:lstStyle>
            <a:lvl1pPr algn="ctr" defTabSz="914400" rtl="0" eaLnBrk="1" latinLnBrk="0" hangingPunct="1">
              <a:lnSpc>
                <a:spcPct val="90000"/>
              </a:lnSpc>
              <a:spcBef>
                <a:spcPct val="0"/>
              </a:spcBef>
              <a:buNone/>
              <a:defRPr sz="6000" kern="1200">
                <a:solidFill>
                  <a:schemeClr val="tx1"/>
                </a:solidFill>
                <a:latin typeface="Verdana" panose="020B0604030504040204" pitchFamily="34" charset="0"/>
                <a:ea typeface="+mj-ea"/>
                <a:cs typeface="+mj-cs"/>
              </a:defRPr>
            </a:lvl1pPr>
          </a:lstStyle>
          <a:p>
            <a:pPr algn="ctr"/>
            <a:r>
              <a:rPr lang="es-ES" sz="4800" b="1" dirty="0">
                <a:solidFill>
                  <a:schemeClr val="bg1"/>
                </a:solidFill>
                <a:latin typeface="Verdana" panose="020B0604030504040204" pitchFamily="34" charset="0"/>
                <a:ea typeface="Verdana" panose="020B0604030504040204" pitchFamily="34" charset="0"/>
                <a:cs typeface="Arial"/>
              </a:rPr>
              <a:t>Información de Ejecución Presupuestal</a:t>
            </a:r>
          </a:p>
        </p:txBody>
      </p:sp>
      <p:pic>
        <p:nvPicPr>
          <p:cNvPr id="2" name="Imagen 1">
            <a:extLst>
              <a:ext uri="{FF2B5EF4-FFF2-40B4-BE49-F238E27FC236}">
                <a16:creationId xmlns:a16="http://schemas.microsoft.com/office/drawing/2014/main" id="{80181296-6DA0-2504-4D1B-B2D877A8D084}"/>
              </a:ext>
            </a:extLst>
          </p:cNvPr>
          <p:cNvPicPr>
            <a:picLocks noChangeAspect="1"/>
          </p:cNvPicPr>
          <p:nvPr/>
        </p:nvPicPr>
        <p:blipFill rotWithShape="1">
          <a:blip r:embed="rId2">
            <a:extLst>
              <a:ext uri="{28A0092B-C50C-407E-A947-70E740481C1C}">
                <a14:useLocalDpi xmlns:a14="http://schemas.microsoft.com/office/drawing/2010/main" val="0"/>
              </a:ext>
            </a:extLst>
          </a:blip>
          <a:srcRect t="91013"/>
          <a:stretch/>
        </p:blipFill>
        <p:spPr>
          <a:xfrm>
            <a:off x="4991310" y="6261739"/>
            <a:ext cx="2209380" cy="160233"/>
          </a:xfrm>
          <a:prstGeom prst="rect">
            <a:avLst/>
          </a:prstGeom>
        </p:spPr>
      </p:pic>
      <p:sp>
        <p:nvSpPr>
          <p:cNvPr id="3" name="CuadroTexto 2">
            <a:extLst>
              <a:ext uri="{FF2B5EF4-FFF2-40B4-BE49-F238E27FC236}">
                <a16:creationId xmlns:a16="http://schemas.microsoft.com/office/drawing/2014/main" id="{8FCE3F99-682D-DB30-E886-9631E4B0610E}"/>
              </a:ext>
            </a:extLst>
          </p:cNvPr>
          <p:cNvSpPr txBox="1"/>
          <p:nvPr/>
        </p:nvSpPr>
        <p:spPr>
          <a:xfrm>
            <a:off x="3392558" y="3711887"/>
            <a:ext cx="4861035" cy="1200329"/>
          </a:xfrm>
          <a:prstGeom prst="rect">
            <a:avLst/>
          </a:prstGeom>
          <a:noFill/>
        </p:spPr>
        <p:txBody>
          <a:bodyPr wrap="square" rtlCol="0">
            <a:spAutoFit/>
          </a:bodyPr>
          <a:lstStyle/>
          <a:p>
            <a:pPr algn="ctr"/>
            <a:r>
              <a:rPr lang="es-ES" sz="3200" b="1" dirty="0">
                <a:solidFill>
                  <a:schemeClr val="bg1"/>
                </a:solidFill>
                <a:latin typeface="Verdana" panose="020B0604030504040204" pitchFamily="34" charset="0"/>
                <a:ea typeface="Verdana" panose="020B0604030504040204" pitchFamily="34" charset="0"/>
                <a:cs typeface="Arial"/>
              </a:rPr>
              <a:t>Sector Hacienda </a:t>
            </a:r>
          </a:p>
          <a:p>
            <a:pPr algn="ctr"/>
            <a:r>
              <a:rPr lang="es-ES" sz="2000" b="1" dirty="0">
                <a:solidFill>
                  <a:schemeClr val="bg1"/>
                </a:solidFill>
                <a:latin typeface="Verdana" panose="020B0604030504040204" pitchFamily="34" charset="0"/>
                <a:ea typeface="Verdana" panose="020B0604030504040204" pitchFamily="34" charset="0"/>
                <a:cs typeface="Arial"/>
              </a:rPr>
              <a:t>Agosto  31 de 2024</a:t>
            </a:r>
          </a:p>
          <a:p>
            <a:endParaRPr lang="es-ES" sz="2000" dirty="0">
              <a:solidFill>
                <a:schemeClr val="bg1"/>
              </a:solidFill>
              <a:latin typeface="+mj-lt"/>
              <a:cs typeface="Arial"/>
            </a:endParaRPr>
          </a:p>
        </p:txBody>
      </p:sp>
    </p:spTree>
    <p:extLst>
      <p:ext uri="{BB962C8B-B14F-4D97-AF65-F5344CB8AC3E}">
        <p14:creationId xmlns:p14="http://schemas.microsoft.com/office/powerpoint/2010/main" val="14829759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a 3">
            <a:extLst>
              <a:ext uri="{FF2B5EF4-FFF2-40B4-BE49-F238E27FC236}">
                <a16:creationId xmlns:a16="http://schemas.microsoft.com/office/drawing/2014/main" id="{565530AB-A000-F854-5824-26D2F5BDB2FC}"/>
              </a:ext>
            </a:extLst>
          </p:cNvPr>
          <p:cNvGraphicFramePr>
            <a:graphicFrameLocks noChangeAspect="1"/>
          </p:cNvGraphicFramePr>
          <p:nvPr/>
        </p:nvGraphicFramePr>
        <p:xfrm>
          <a:off x="1074641" y="796413"/>
          <a:ext cx="9636907" cy="60615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CuadroTexto 4">
            <a:extLst>
              <a:ext uri="{FF2B5EF4-FFF2-40B4-BE49-F238E27FC236}">
                <a16:creationId xmlns:a16="http://schemas.microsoft.com/office/drawing/2014/main" id="{7DEA2BC7-7A7D-E089-5AD5-8C19377C9DE0}"/>
              </a:ext>
            </a:extLst>
          </p:cNvPr>
          <p:cNvSpPr txBox="1"/>
          <p:nvPr/>
        </p:nvSpPr>
        <p:spPr>
          <a:xfrm>
            <a:off x="4112632" y="300327"/>
            <a:ext cx="3434373" cy="646331"/>
          </a:xfrm>
          <a:prstGeom prst="rect">
            <a:avLst/>
          </a:prstGeom>
          <a:noFill/>
        </p:spPr>
        <p:txBody>
          <a:bodyPr wrap="square" rtlCol="0">
            <a:spAutoFit/>
          </a:bodyPr>
          <a:lstStyle/>
          <a:p>
            <a:r>
              <a:rPr lang="es-CO" sz="3600" b="1" dirty="0">
                <a:solidFill>
                  <a:srgbClr val="B28A40"/>
                </a:solidFill>
                <a:latin typeface="Verdana" panose="020B0604030504040204" pitchFamily="34" charset="0"/>
                <a:ea typeface="Verdana" panose="020B0604030504040204" pitchFamily="34" charset="0"/>
                <a:cs typeface="Arial"/>
              </a:rPr>
              <a:t>CONTENIDO</a:t>
            </a:r>
            <a:endParaRPr lang="es-CO" sz="4000" b="1" dirty="0">
              <a:solidFill>
                <a:srgbClr val="B28A40"/>
              </a:solidFill>
              <a:latin typeface="Verdana" panose="020B0604030504040204" pitchFamily="34" charset="0"/>
              <a:ea typeface="Verdana" panose="020B0604030504040204" pitchFamily="34" charset="0"/>
              <a:cs typeface="Arial"/>
            </a:endParaRPr>
          </a:p>
        </p:txBody>
      </p:sp>
    </p:spTree>
    <p:extLst>
      <p:ext uri="{BB962C8B-B14F-4D97-AF65-F5344CB8AC3E}">
        <p14:creationId xmlns:p14="http://schemas.microsoft.com/office/powerpoint/2010/main" val="12705443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a:extLst>
              <a:ext uri="{FF2B5EF4-FFF2-40B4-BE49-F238E27FC236}">
                <a16:creationId xmlns:a16="http://schemas.microsoft.com/office/drawing/2014/main" id="{2D95713F-EA07-D8DB-8B12-75DED592F1DB}"/>
              </a:ext>
            </a:extLst>
          </p:cNvPr>
          <p:cNvSpPr txBox="1"/>
          <p:nvPr/>
        </p:nvSpPr>
        <p:spPr>
          <a:xfrm>
            <a:off x="3542031" y="541970"/>
            <a:ext cx="5665067" cy="400110"/>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es-CO" sz="2000" b="1" dirty="0">
                <a:solidFill>
                  <a:srgbClr val="B28A40"/>
                </a:solidFill>
                <a:latin typeface="Verdana" panose="020B0604030504040204" pitchFamily="34" charset="0"/>
                <a:ea typeface="Verdana" panose="020B0604030504040204" pitchFamily="34" charset="0"/>
                <a:cs typeface="Arial"/>
              </a:rPr>
              <a:t>CONSOLIDADO SECTOR HACIENDA </a:t>
            </a:r>
          </a:p>
        </p:txBody>
      </p:sp>
      <p:sp>
        <p:nvSpPr>
          <p:cNvPr id="5" name="5 CuadroTexto">
            <a:extLst>
              <a:ext uri="{FF2B5EF4-FFF2-40B4-BE49-F238E27FC236}">
                <a16:creationId xmlns:a16="http://schemas.microsoft.com/office/drawing/2014/main" id="{F729B2D7-8321-DCD5-5D11-94345209AF90}"/>
              </a:ext>
            </a:extLst>
          </p:cNvPr>
          <p:cNvSpPr txBox="1"/>
          <p:nvPr/>
        </p:nvSpPr>
        <p:spPr>
          <a:xfrm>
            <a:off x="805548" y="4354644"/>
            <a:ext cx="10504744" cy="2123658"/>
          </a:xfrm>
          <a:prstGeom prst="rect">
            <a:avLst/>
          </a:prstGeom>
          <a:noFill/>
        </p:spPr>
        <p:txBody>
          <a:bodyPr wrap="square" rtlCol="0">
            <a:spAutoFit/>
          </a:bodyPr>
          <a:lstStyle/>
          <a:p>
            <a:pPr algn="just"/>
            <a:r>
              <a:rPr lang="es-ES" sz="1100" b="1" dirty="0">
                <a:latin typeface="Verdana" panose="020B0604030504040204" pitchFamily="34" charset="0"/>
                <a:ea typeface="Verdana" panose="020B0604030504040204" pitchFamily="34" charset="0"/>
              </a:rPr>
              <a:t>Notas</a:t>
            </a:r>
            <a:endParaRPr lang="es-CO" sz="1100" dirty="0">
              <a:latin typeface="Verdana" panose="020B0604030504040204" pitchFamily="34" charset="0"/>
              <a:ea typeface="Verdana" panose="020B0604030504040204" pitchFamily="34" charset="0"/>
            </a:endParaRPr>
          </a:p>
          <a:p>
            <a:pPr marL="228600" lvl="1" indent="-228600" algn="just">
              <a:buAutoNum type="arabicPeriod"/>
            </a:pPr>
            <a:r>
              <a:rPr lang="es-CO" sz="1100" dirty="0">
                <a:latin typeface="Verdana" panose="020B0604030504040204" pitchFamily="34" charset="0"/>
                <a:ea typeface="Verdana" panose="020B0604030504040204" pitchFamily="34" charset="0"/>
              </a:rPr>
              <a:t>El presupuesto del Sector Hacienda presenta recursos bloqueados por $22,462,375 millones, </a:t>
            </a:r>
            <a:r>
              <a:rPr lang="es-CO" sz="1100" dirty="0">
                <a:latin typeface="Verdana" panose="020B0604030504040204" pitchFamily="34" charset="0"/>
                <a:ea typeface="Verdana" panose="020B0604030504040204" pitchFamily="34" charset="0"/>
                <a:cs typeface="Arial" panose="020B0604020202020204" pitchFamily="34" charset="0"/>
              </a:rPr>
              <a:t>de los cuales el 90,4% corresponden a gastos de Funcionamiento ($20,302,507 millones) y 9,6%  a gastos de Inversión ($ 2.159,868 millones). Estos recursos contemplan: rubros de contingencia o transferencias previo concepto y los recursos del proyecto Apoyo a Proyectos de Inversión Nacional del MHCP, al igual que partidas aplazadas en las entidades del Sector Hacienda según lo dispuesto en el Decreto 0786 del 20 de junio de 2024. </a:t>
            </a:r>
            <a:endParaRPr lang="es-CO" sz="1100" dirty="0">
              <a:latin typeface="Verdana" panose="020B0604030504040204" pitchFamily="34" charset="0"/>
              <a:ea typeface="Verdana" panose="020B0604030504040204" pitchFamily="34" charset="0"/>
            </a:endParaRPr>
          </a:p>
          <a:p>
            <a:pPr algn="just"/>
            <a:endParaRPr lang="es-CO" sz="1100" dirty="0">
              <a:latin typeface="Verdana" panose="020B0604030504040204" pitchFamily="34" charset="0"/>
              <a:ea typeface="Verdana" panose="020B0604030504040204" pitchFamily="34" charset="0"/>
            </a:endParaRPr>
          </a:p>
          <a:p>
            <a:pPr algn="just"/>
            <a:r>
              <a:rPr lang="es-CO" sz="1100" dirty="0">
                <a:latin typeface="Verdana" panose="020B0604030504040204" pitchFamily="34" charset="0"/>
                <a:ea typeface="Verdana" panose="020B0604030504040204" pitchFamily="34" charset="0"/>
              </a:rPr>
              <a:t>De los recursos bloqueados, el 94,2% corresponden al Ministerio de Hacienda y Crédito Público por $21,166,418 millones, de los cuales $19,008,558 millones son  rubros de Funcionamiento y $2.157,860 millones a gastos de Inversión</a:t>
            </a:r>
          </a:p>
          <a:p>
            <a:pPr algn="just"/>
            <a:endParaRPr lang="es-CO" sz="1100" dirty="0">
              <a:latin typeface="Verdana" panose="020B0604030504040204" pitchFamily="34" charset="0"/>
              <a:ea typeface="Verdana" panose="020B0604030504040204" pitchFamily="34" charset="0"/>
            </a:endParaRPr>
          </a:p>
          <a:p>
            <a:pPr algn="just"/>
            <a:r>
              <a:rPr lang="es-CO" sz="1100" dirty="0">
                <a:latin typeface="Verdana" panose="020B0604030504040204" pitchFamily="34" charset="0"/>
                <a:ea typeface="Verdana" panose="020B0604030504040204" pitchFamily="34" charset="0"/>
              </a:rPr>
              <a:t>2. El porcentaje de participación de cada concepto de gasto para el Sector, se obtiene de dividir la apropiación vigente de cada concepto, sobre el total de la apropiación vigente del Sector Hacienda. Así mismo, el porcentaje de los compromisos y obligaciones ejecutadas a la fecha se obtiene dividiendo los compromisos y obligaciones de cada concepto sobre su apropiación vigente. </a:t>
            </a:r>
          </a:p>
        </p:txBody>
      </p:sp>
      <p:sp>
        <p:nvSpPr>
          <p:cNvPr id="2" name="4 CuadroTexto">
            <a:extLst>
              <a:ext uri="{FF2B5EF4-FFF2-40B4-BE49-F238E27FC236}">
                <a16:creationId xmlns:a16="http://schemas.microsoft.com/office/drawing/2014/main" id="{802C6DA6-9595-7735-42DE-63B96A7D66C1}"/>
              </a:ext>
            </a:extLst>
          </p:cNvPr>
          <p:cNvSpPr txBox="1">
            <a:spLocks noChangeArrowheads="1"/>
          </p:cNvSpPr>
          <p:nvPr/>
        </p:nvSpPr>
        <p:spPr bwMode="auto">
          <a:xfrm>
            <a:off x="8555447" y="4136338"/>
            <a:ext cx="3461293"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r>
              <a:rPr lang="es-CO" sz="800" dirty="0">
                <a:solidFill>
                  <a:prstClr val="black"/>
                </a:solidFill>
                <a:latin typeface="Verdana" panose="020B0604030504040204" pitchFamily="34" charset="0"/>
                <a:ea typeface="Verdana" panose="020B0604030504040204" pitchFamily="34" charset="0"/>
              </a:rPr>
              <a:t>Fuente: Reporte SIIF Nación a 31 de agosto de 2024</a:t>
            </a:r>
          </a:p>
          <a:p>
            <a:r>
              <a:rPr lang="es-CO" sz="800" dirty="0">
                <a:solidFill>
                  <a:prstClr val="black"/>
                </a:solidFill>
                <a:latin typeface="Verdana" panose="020B0604030504040204" pitchFamily="34" charset="0"/>
                <a:ea typeface="Verdana" panose="020B0604030504040204" pitchFamily="34" charset="0"/>
              </a:rPr>
              <a:t>Oficina Asesora Planeación - OAP </a:t>
            </a:r>
          </a:p>
        </p:txBody>
      </p:sp>
      <p:pic>
        <p:nvPicPr>
          <p:cNvPr id="3" name="Imagen 2">
            <a:extLst>
              <a:ext uri="{FF2B5EF4-FFF2-40B4-BE49-F238E27FC236}">
                <a16:creationId xmlns:a16="http://schemas.microsoft.com/office/drawing/2014/main" id="{1E7E0252-57F2-BD9A-FC6C-D44EC91DDF6C}"/>
              </a:ext>
            </a:extLst>
          </p:cNvPr>
          <p:cNvPicPr>
            <a:picLocks noChangeAspect="1"/>
          </p:cNvPicPr>
          <p:nvPr/>
        </p:nvPicPr>
        <p:blipFill>
          <a:blip r:embed="rId2"/>
          <a:stretch>
            <a:fillRect/>
          </a:stretch>
        </p:blipFill>
        <p:spPr>
          <a:xfrm>
            <a:off x="1154430" y="1574852"/>
            <a:ext cx="9883140" cy="2561486"/>
          </a:xfrm>
          <a:prstGeom prst="rect">
            <a:avLst/>
          </a:prstGeom>
        </p:spPr>
      </p:pic>
    </p:spTree>
    <p:extLst>
      <p:ext uri="{BB962C8B-B14F-4D97-AF65-F5344CB8AC3E}">
        <p14:creationId xmlns:p14="http://schemas.microsoft.com/office/powerpoint/2010/main" val="5517676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a:extLst>
              <a:ext uri="{FF2B5EF4-FFF2-40B4-BE49-F238E27FC236}">
                <a16:creationId xmlns:a16="http://schemas.microsoft.com/office/drawing/2014/main" id="{A8F152CA-F9AE-75F2-D609-4E6CD3EBB06A}"/>
              </a:ext>
            </a:extLst>
          </p:cNvPr>
          <p:cNvSpPr txBox="1"/>
          <p:nvPr/>
        </p:nvSpPr>
        <p:spPr>
          <a:xfrm>
            <a:off x="2599471" y="430517"/>
            <a:ext cx="6693295" cy="707886"/>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s-CO" sz="2000" b="1" dirty="0">
                <a:solidFill>
                  <a:srgbClr val="B28A40"/>
                </a:solidFill>
                <a:latin typeface="Verdana" panose="020B0604030504040204" pitchFamily="34" charset="0"/>
                <a:ea typeface="Verdana" panose="020B0604030504040204" pitchFamily="34" charset="0"/>
                <a:cs typeface="Arial"/>
              </a:rPr>
              <a:t>DISTRIBUCIONES MINISTERIO HACIENDA Y CRÉDITO PÚBLICO</a:t>
            </a:r>
          </a:p>
        </p:txBody>
      </p:sp>
      <p:sp>
        <p:nvSpPr>
          <p:cNvPr id="5" name="CuadroTexto 4">
            <a:extLst>
              <a:ext uri="{FF2B5EF4-FFF2-40B4-BE49-F238E27FC236}">
                <a16:creationId xmlns:a16="http://schemas.microsoft.com/office/drawing/2014/main" id="{52EF3F94-4D79-643B-1172-2FFE7F5CA5BE}"/>
              </a:ext>
            </a:extLst>
          </p:cNvPr>
          <p:cNvSpPr txBox="1"/>
          <p:nvPr/>
        </p:nvSpPr>
        <p:spPr>
          <a:xfrm>
            <a:off x="399194" y="1672037"/>
            <a:ext cx="10411374" cy="307777"/>
          </a:xfrm>
          <a:prstGeom prst="rect">
            <a:avLst/>
          </a:prstGeom>
          <a:noFill/>
        </p:spPr>
        <p:txBody>
          <a:bodyPr wrap="square">
            <a:spAutoFit/>
          </a:bodyPr>
          <a:lstStyle/>
          <a:p>
            <a:pPr marL="171446" indent="-171446" algn="just">
              <a:buFont typeface="Wingdings" panose="05000000000000000000" pitchFamily="2" charset="2"/>
              <a:buChar char="q"/>
            </a:pPr>
            <a:r>
              <a:rPr lang="es-ES" sz="1400" b="1" dirty="0">
                <a:latin typeface="Verdana" panose="020B0604030504040204" pitchFamily="34" charset="0"/>
                <a:ea typeface="Verdana" panose="020B0604030504040204" pitchFamily="34" charset="0"/>
              </a:rPr>
              <a:t>Se efectuaron distribuciones de recursos de Funcionamiento por  $57,406 millones así:</a:t>
            </a:r>
          </a:p>
        </p:txBody>
      </p:sp>
      <p:sp>
        <p:nvSpPr>
          <p:cNvPr id="3" name="4 CuadroTexto">
            <a:extLst>
              <a:ext uri="{FF2B5EF4-FFF2-40B4-BE49-F238E27FC236}">
                <a16:creationId xmlns:a16="http://schemas.microsoft.com/office/drawing/2014/main" id="{F4E169F4-5D4A-B6B3-5825-FFAAA6011C1D}"/>
              </a:ext>
            </a:extLst>
          </p:cNvPr>
          <p:cNvSpPr txBox="1">
            <a:spLocks noChangeArrowheads="1"/>
          </p:cNvSpPr>
          <p:nvPr/>
        </p:nvSpPr>
        <p:spPr bwMode="auto">
          <a:xfrm>
            <a:off x="8077200" y="5623783"/>
            <a:ext cx="340585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r"/>
            <a:r>
              <a:rPr lang="es-CO" sz="800" dirty="0">
                <a:solidFill>
                  <a:prstClr val="black"/>
                </a:solidFill>
                <a:latin typeface="Verdana" panose="020B0604030504040204" pitchFamily="34" charset="0"/>
                <a:ea typeface="Verdana" panose="020B0604030504040204" pitchFamily="34" charset="0"/>
              </a:rPr>
              <a:t>Fuente: Reporte SIIF Nación a 31 de agosto de 2024</a:t>
            </a:r>
          </a:p>
          <a:p>
            <a:pPr algn="r"/>
            <a:r>
              <a:rPr lang="es-CO" sz="800" dirty="0">
                <a:solidFill>
                  <a:prstClr val="black"/>
                </a:solidFill>
                <a:latin typeface="Verdana" panose="020B0604030504040204" pitchFamily="34" charset="0"/>
                <a:ea typeface="Verdana" panose="020B0604030504040204" pitchFamily="34" charset="0"/>
              </a:rPr>
              <a:t>Oficina Asesora Planeación - OAP </a:t>
            </a:r>
          </a:p>
        </p:txBody>
      </p:sp>
      <p:pic>
        <p:nvPicPr>
          <p:cNvPr id="2" name="Imagen 1">
            <a:extLst>
              <a:ext uri="{FF2B5EF4-FFF2-40B4-BE49-F238E27FC236}">
                <a16:creationId xmlns:a16="http://schemas.microsoft.com/office/drawing/2014/main" id="{37E20180-F3A1-8357-7CA7-77CE6730CE2B}"/>
              </a:ext>
            </a:extLst>
          </p:cNvPr>
          <p:cNvPicPr>
            <a:picLocks noChangeAspect="1"/>
          </p:cNvPicPr>
          <p:nvPr/>
        </p:nvPicPr>
        <p:blipFill>
          <a:blip r:embed="rId2"/>
          <a:stretch>
            <a:fillRect/>
          </a:stretch>
        </p:blipFill>
        <p:spPr>
          <a:xfrm>
            <a:off x="640939" y="2126973"/>
            <a:ext cx="10411374" cy="3250097"/>
          </a:xfrm>
          <a:prstGeom prst="rect">
            <a:avLst/>
          </a:prstGeom>
        </p:spPr>
      </p:pic>
    </p:spTree>
    <p:extLst>
      <p:ext uri="{BB962C8B-B14F-4D97-AF65-F5344CB8AC3E}">
        <p14:creationId xmlns:p14="http://schemas.microsoft.com/office/powerpoint/2010/main" val="12876940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3 CuadroTexto">
            <a:extLst>
              <a:ext uri="{FF2B5EF4-FFF2-40B4-BE49-F238E27FC236}">
                <a16:creationId xmlns:a16="http://schemas.microsoft.com/office/drawing/2014/main" id="{33F69FD5-EE6B-9707-B5D3-7AF700CBC0CA}"/>
              </a:ext>
            </a:extLst>
          </p:cNvPr>
          <p:cNvSpPr txBox="1"/>
          <p:nvPr/>
        </p:nvSpPr>
        <p:spPr>
          <a:xfrm>
            <a:off x="3921452" y="415593"/>
            <a:ext cx="4349096" cy="400110"/>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rtlCol="0">
            <a:spAutoFit/>
          </a:bodyPr>
          <a:lstStyle>
            <a:defPPr>
              <a:defRPr lang="es-ES"/>
            </a:defPPr>
            <a:lvl1pPr>
              <a:defRPr b="1">
                <a:solidFill>
                  <a:schemeClr val="tx2"/>
                </a:solidFill>
                <a:latin typeface="Arial"/>
                <a:cs typeface="Arial"/>
              </a:defRPr>
            </a:lvl1pPr>
          </a:lstStyle>
          <a:p>
            <a:r>
              <a:rPr lang="es-CO" sz="2000" dirty="0">
                <a:solidFill>
                  <a:srgbClr val="B28A40"/>
                </a:solidFill>
                <a:latin typeface="Verdana" panose="020B0604030504040204" pitchFamily="34" charset="0"/>
                <a:ea typeface="Verdana" panose="020B0604030504040204" pitchFamily="34" charset="0"/>
              </a:rPr>
              <a:t>EJECUCIÓN POR ENTIDAD</a:t>
            </a:r>
          </a:p>
        </p:txBody>
      </p:sp>
      <p:sp>
        <p:nvSpPr>
          <p:cNvPr id="3" name="4 CuadroTexto">
            <a:extLst>
              <a:ext uri="{FF2B5EF4-FFF2-40B4-BE49-F238E27FC236}">
                <a16:creationId xmlns:a16="http://schemas.microsoft.com/office/drawing/2014/main" id="{145C3B61-6821-C93A-8C23-BE86B8E04EC6}"/>
              </a:ext>
            </a:extLst>
          </p:cNvPr>
          <p:cNvSpPr txBox="1">
            <a:spLocks noChangeArrowheads="1"/>
          </p:cNvSpPr>
          <p:nvPr/>
        </p:nvSpPr>
        <p:spPr bwMode="auto">
          <a:xfrm>
            <a:off x="637102" y="5938285"/>
            <a:ext cx="10917796"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just"/>
            <a:r>
              <a:rPr lang="es-CO" sz="1100" dirty="0">
                <a:latin typeface="Verdana" panose="020B0604030504040204" pitchFamily="34" charset="0"/>
                <a:ea typeface="Verdana" panose="020B0604030504040204" pitchFamily="34" charset="0"/>
                <a:cs typeface="Arial" panose="020B0604020202020204" pitchFamily="34" charset="0"/>
              </a:rPr>
              <a:t>En el Presupuesto del MHCP se contemplan recursos en gastos de funcionamiento correspondientes al pago del incremento salarial de las entidades del Presupuesto General de la Nación – PGN y el rubro de otras transferencias para el cubrimiento de contingencias del Estado. Así mismo, en los gastos de inversión, se contemplan recursos del proyecto “Apoyo a Proyectos de Inversión Nacional", para apoyo en eventos futuros, fortuitos o contingencias de las entidades del PGN, y recursos de los Sistemas de Transportes Masivos. </a:t>
            </a:r>
          </a:p>
        </p:txBody>
      </p:sp>
      <p:sp>
        <p:nvSpPr>
          <p:cNvPr id="5" name="4 CuadroTexto">
            <a:extLst>
              <a:ext uri="{FF2B5EF4-FFF2-40B4-BE49-F238E27FC236}">
                <a16:creationId xmlns:a16="http://schemas.microsoft.com/office/drawing/2014/main" id="{3C57929E-32AB-08BE-8553-B8B258E7DC43}"/>
              </a:ext>
            </a:extLst>
          </p:cNvPr>
          <p:cNvSpPr txBox="1">
            <a:spLocks noChangeArrowheads="1"/>
          </p:cNvSpPr>
          <p:nvPr/>
        </p:nvSpPr>
        <p:spPr bwMode="auto">
          <a:xfrm>
            <a:off x="7802880" y="5538175"/>
            <a:ext cx="375201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r"/>
            <a:r>
              <a:rPr lang="es-CO" sz="800" dirty="0">
                <a:solidFill>
                  <a:prstClr val="black"/>
                </a:solidFill>
                <a:latin typeface="Verdana" panose="020B0604030504040204" pitchFamily="34" charset="0"/>
                <a:ea typeface="Verdana" panose="020B0604030504040204" pitchFamily="34" charset="0"/>
              </a:rPr>
              <a:t>Fuente: Reporte SIIF Nación a 31 de agosto de 2024</a:t>
            </a:r>
          </a:p>
          <a:p>
            <a:pPr algn="r"/>
            <a:r>
              <a:rPr lang="es-CO" sz="800" dirty="0">
                <a:solidFill>
                  <a:prstClr val="black"/>
                </a:solidFill>
                <a:latin typeface="Verdana" panose="020B0604030504040204" pitchFamily="34" charset="0"/>
                <a:ea typeface="Verdana" panose="020B0604030504040204" pitchFamily="34" charset="0"/>
              </a:rPr>
              <a:t>Oficina Asesora Planeación - OAP </a:t>
            </a:r>
          </a:p>
        </p:txBody>
      </p:sp>
      <p:pic>
        <p:nvPicPr>
          <p:cNvPr id="4" name="Imagen 3">
            <a:extLst>
              <a:ext uri="{FF2B5EF4-FFF2-40B4-BE49-F238E27FC236}">
                <a16:creationId xmlns:a16="http://schemas.microsoft.com/office/drawing/2014/main" id="{6DAFDACC-F294-3473-E7AC-F6D77B919A1F}"/>
              </a:ext>
            </a:extLst>
          </p:cNvPr>
          <p:cNvPicPr>
            <a:picLocks noChangeAspect="1"/>
          </p:cNvPicPr>
          <p:nvPr/>
        </p:nvPicPr>
        <p:blipFill>
          <a:blip r:embed="rId2"/>
          <a:stretch>
            <a:fillRect/>
          </a:stretch>
        </p:blipFill>
        <p:spPr>
          <a:xfrm>
            <a:off x="822960" y="981271"/>
            <a:ext cx="10543540" cy="4467029"/>
          </a:xfrm>
          <a:prstGeom prst="rect">
            <a:avLst/>
          </a:prstGeom>
        </p:spPr>
      </p:pic>
    </p:spTree>
    <p:extLst>
      <p:ext uri="{BB962C8B-B14F-4D97-AF65-F5344CB8AC3E}">
        <p14:creationId xmlns:p14="http://schemas.microsoft.com/office/powerpoint/2010/main" val="28995147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a:extLst>
              <a:ext uri="{FF2B5EF4-FFF2-40B4-BE49-F238E27FC236}">
                <a16:creationId xmlns:a16="http://schemas.microsoft.com/office/drawing/2014/main" id="{392C8BCB-867E-AE22-1C70-C9A54221F969}"/>
              </a:ext>
            </a:extLst>
          </p:cNvPr>
          <p:cNvSpPr txBox="1"/>
          <p:nvPr/>
        </p:nvSpPr>
        <p:spPr>
          <a:xfrm>
            <a:off x="2716472" y="382582"/>
            <a:ext cx="6288437" cy="707886"/>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rtlCol="0">
            <a:spAutoFit/>
          </a:bodyPr>
          <a:lstStyle>
            <a:defPPr>
              <a:defRPr lang="es-ES"/>
            </a:defPPr>
            <a:lvl1pPr>
              <a:defRPr sz="2400" b="1">
                <a:solidFill>
                  <a:srgbClr val="B28A40"/>
                </a:solidFill>
                <a:latin typeface="+mj-lt"/>
                <a:cs typeface="Arial"/>
              </a:defRPr>
            </a:lvl1pPr>
          </a:lstStyle>
          <a:p>
            <a:pPr algn="ctr"/>
            <a:r>
              <a:rPr lang="es-CO" sz="2000" dirty="0">
                <a:latin typeface="Verdana" panose="020B0604030504040204" pitchFamily="34" charset="0"/>
                <a:ea typeface="Verdana" panose="020B0604030504040204" pitchFamily="34" charset="0"/>
              </a:rPr>
              <a:t>FUNCIONAMIENTO - EJECUCIÓN POR ENTIDAD</a:t>
            </a:r>
          </a:p>
        </p:txBody>
      </p:sp>
      <p:sp>
        <p:nvSpPr>
          <p:cNvPr id="2" name="4 CuadroTexto">
            <a:extLst>
              <a:ext uri="{FF2B5EF4-FFF2-40B4-BE49-F238E27FC236}">
                <a16:creationId xmlns:a16="http://schemas.microsoft.com/office/drawing/2014/main" id="{7314BBE7-9DBE-D1D5-EC96-8874B757593B}"/>
              </a:ext>
            </a:extLst>
          </p:cNvPr>
          <p:cNvSpPr txBox="1">
            <a:spLocks noChangeArrowheads="1"/>
          </p:cNvSpPr>
          <p:nvPr/>
        </p:nvSpPr>
        <p:spPr bwMode="auto">
          <a:xfrm>
            <a:off x="8229600" y="6282812"/>
            <a:ext cx="347253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r"/>
            <a:r>
              <a:rPr lang="es-CO" sz="800" dirty="0">
                <a:solidFill>
                  <a:prstClr val="black"/>
                </a:solidFill>
                <a:latin typeface="Verdana" panose="020B0604030504040204" pitchFamily="34" charset="0"/>
                <a:ea typeface="Verdana" panose="020B0604030504040204" pitchFamily="34" charset="0"/>
              </a:rPr>
              <a:t>Fuente: Reporte SIIF Nación a 31 de agosto de 2024</a:t>
            </a:r>
          </a:p>
          <a:p>
            <a:pPr algn="r"/>
            <a:r>
              <a:rPr lang="es-CO" sz="800" dirty="0">
                <a:solidFill>
                  <a:prstClr val="black"/>
                </a:solidFill>
                <a:latin typeface="Verdana" panose="020B0604030504040204" pitchFamily="34" charset="0"/>
                <a:ea typeface="Verdana" panose="020B0604030504040204" pitchFamily="34" charset="0"/>
              </a:rPr>
              <a:t>Oficina Asesora Planeación - OAP </a:t>
            </a:r>
          </a:p>
        </p:txBody>
      </p:sp>
      <p:pic>
        <p:nvPicPr>
          <p:cNvPr id="3" name="Imagen 2">
            <a:extLst>
              <a:ext uri="{FF2B5EF4-FFF2-40B4-BE49-F238E27FC236}">
                <a16:creationId xmlns:a16="http://schemas.microsoft.com/office/drawing/2014/main" id="{C350CB43-F94D-E636-7B32-4B2444BF13BF}"/>
              </a:ext>
            </a:extLst>
          </p:cNvPr>
          <p:cNvPicPr>
            <a:picLocks noChangeAspect="1"/>
          </p:cNvPicPr>
          <p:nvPr/>
        </p:nvPicPr>
        <p:blipFill>
          <a:blip r:embed="rId2"/>
          <a:stretch>
            <a:fillRect/>
          </a:stretch>
        </p:blipFill>
        <p:spPr>
          <a:xfrm>
            <a:off x="1005841" y="1249680"/>
            <a:ext cx="10696298" cy="4770120"/>
          </a:xfrm>
          <a:prstGeom prst="rect">
            <a:avLst/>
          </a:prstGeom>
        </p:spPr>
      </p:pic>
    </p:spTree>
    <p:extLst>
      <p:ext uri="{BB962C8B-B14F-4D97-AF65-F5344CB8AC3E}">
        <p14:creationId xmlns:p14="http://schemas.microsoft.com/office/powerpoint/2010/main" val="42802362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a:extLst>
              <a:ext uri="{FF2B5EF4-FFF2-40B4-BE49-F238E27FC236}">
                <a16:creationId xmlns:a16="http://schemas.microsoft.com/office/drawing/2014/main" id="{74A417BD-CE47-1F2E-4041-DE6160551D1C}"/>
              </a:ext>
            </a:extLst>
          </p:cNvPr>
          <p:cNvSpPr txBox="1"/>
          <p:nvPr/>
        </p:nvSpPr>
        <p:spPr>
          <a:xfrm>
            <a:off x="2440142" y="483765"/>
            <a:ext cx="6930439" cy="707886"/>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rtlCol="0">
            <a:spAutoFit/>
          </a:bodyPr>
          <a:lstStyle>
            <a:defPPr>
              <a:defRPr lang="es-ES"/>
            </a:defPPr>
            <a:lvl1pPr>
              <a:defRPr sz="2200" b="1">
                <a:solidFill>
                  <a:srgbClr val="B28A40"/>
                </a:solidFill>
                <a:latin typeface="+mj-lt"/>
                <a:cs typeface="Arial"/>
              </a:defRPr>
            </a:lvl1pPr>
          </a:lstStyle>
          <a:p>
            <a:pPr algn="ctr"/>
            <a:r>
              <a:rPr lang="es-CO" sz="2000" dirty="0">
                <a:latin typeface="Verdana" panose="020B0604030504040204" pitchFamily="34" charset="0"/>
                <a:ea typeface="Verdana" panose="020B0604030504040204" pitchFamily="34" charset="0"/>
              </a:rPr>
              <a:t>SERVICIO DE LA DEUDA PÚBLICA- EJECUCIÓN POR ENTIDAD</a:t>
            </a:r>
          </a:p>
        </p:txBody>
      </p:sp>
      <p:sp>
        <p:nvSpPr>
          <p:cNvPr id="3" name="4 CuadroTexto">
            <a:extLst>
              <a:ext uri="{FF2B5EF4-FFF2-40B4-BE49-F238E27FC236}">
                <a16:creationId xmlns:a16="http://schemas.microsoft.com/office/drawing/2014/main" id="{E329ADDD-78EB-B624-7CFB-FD16E0A02E23}"/>
              </a:ext>
            </a:extLst>
          </p:cNvPr>
          <p:cNvSpPr txBox="1">
            <a:spLocks noChangeArrowheads="1"/>
          </p:cNvSpPr>
          <p:nvPr/>
        </p:nvSpPr>
        <p:spPr bwMode="auto">
          <a:xfrm>
            <a:off x="996949" y="4069949"/>
            <a:ext cx="9995729" cy="27350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just"/>
            <a:r>
              <a:rPr lang="es-CO" sz="1100" dirty="0">
                <a:latin typeface="Verdana" panose="020B0604030504040204" pitchFamily="34" charset="0"/>
                <a:ea typeface="Verdana" panose="020B0604030504040204" pitchFamily="34" charset="0"/>
              </a:rPr>
              <a:t>Nota:</a:t>
            </a:r>
          </a:p>
          <a:p>
            <a:pPr algn="just"/>
            <a:endParaRPr lang="es-CO" sz="1100" dirty="0">
              <a:latin typeface="Verdana" panose="020B0604030504040204" pitchFamily="34" charset="0"/>
              <a:ea typeface="Verdana" panose="020B0604030504040204" pitchFamily="34" charset="0"/>
            </a:endParaRPr>
          </a:p>
          <a:p>
            <a:pPr algn="just"/>
            <a:r>
              <a:rPr lang="es-CO" sz="1100" dirty="0">
                <a:latin typeface="Verdana" panose="020B0604030504040204" pitchFamily="34" charset="0"/>
                <a:ea typeface="Verdana" panose="020B0604030504040204" pitchFamily="34" charset="0"/>
                <a:cs typeface="Arial" panose="020B0604020202020204" pitchFamily="34" charset="0"/>
              </a:rPr>
              <a:t>El </a:t>
            </a:r>
            <a:r>
              <a:rPr lang="es-CO" sz="1100" dirty="0">
                <a:latin typeface="Verdana" panose="020B0604030504040204" pitchFamily="34" charset="0"/>
                <a:ea typeface="Verdana" panose="020B0604030504040204" pitchFamily="34" charset="0"/>
              </a:rPr>
              <a:t>Parágrafo del Artículo 34 de la Ley 2342 de 2023 – Ley Orgánica del Presupuesto General de la Nación,  establece que durante la presente vigencia fiscal, no se efectuarán los aportes al Fondo de Contingencias de las Entidades Estatales de los que tratan los numerales 1 Y 2 del artículo 5 de la Ley 448 de 1998 relacionados con los pasivos judiciales descritos en el artículo 194 de la Ley 1437 de 2011.</a:t>
            </a:r>
          </a:p>
          <a:p>
            <a:pPr algn="just"/>
            <a:endParaRPr lang="es-CO" sz="1100" dirty="0">
              <a:latin typeface="Verdana" panose="020B0604030504040204" pitchFamily="34" charset="0"/>
              <a:ea typeface="Verdana" panose="020B0604030504040204" pitchFamily="34" charset="0"/>
            </a:endParaRPr>
          </a:p>
          <a:p>
            <a:pPr algn="just">
              <a:lnSpc>
                <a:spcPct val="107000"/>
              </a:lnSpc>
              <a:spcAft>
                <a:spcPts val="800"/>
              </a:spcAft>
            </a:pPr>
            <a:r>
              <a:rPr lang="es-MX" sz="1100" kern="100" dirty="0">
                <a:effectLst/>
                <a:latin typeface="Verdana" panose="020B0604030504040204" pitchFamily="34" charset="0"/>
                <a:ea typeface="Verdana" panose="020B0604030504040204" pitchFamily="34" charset="0"/>
                <a:cs typeface="Times New Roman" panose="02020603050405020304" pitchFamily="18" charset="0"/>
              </a:rPr>
              <a:t>En cuanto a los recursos asignados a la UGPP, con ocasión de la entrada en vigor del Plan de Desarrollo 2018 – 2022, en el artículo 53 de la Ley 1955 de 2019, se definió que la Nación podría cancelar obligaciones originadas en sentencias y conciliaciones ejecutoriadas en mora a mayo 25 de 2019, para las entidades que forman parte del PGN.</a:t>
            </a:r>
            <a:endParaRPr lang="es-CO" sz="1100" kern="100" dirty="0">
              <a:effectLst/>
              <a:latin typeface="Verdana" panose="020B0604030504040204" pitchFamily="34" charset="0"/>
              <a:ea typeface="Verdana" panose="020B0604030504040204" pitchFamily="34" charset="0"/>
              <a:cs typeface="Times New Roman" panose="02020603050405020304" pitchFamily="18" charset="0"/>
            </a:endParaRPr>
          </a:p>
          <a:p>
            <a:pPr algn="just">
              <a:lnSpc>
                <a:spcPct val="107000"/>
              </a:lnSpc>
              <a:spcAft>
                <a:spcPts val="800"/>
              </a:spcAft>
            </a:pPr>
            <a:r>
              <a:rPr lang="es-MX" sz="1100" kern="100" dirty="0">
                <a:effectLst/>
                <a:latin typeface="Verdana" panose="020B0604030504040204" pitchFamily="34" charset="0"/>
                <a:ea typeface="Verdana" panose="020B0604030504040204" pitchFamily="34" charset="0"/>
                <a:cs typeface="Times New Roman" panose="02020603050405020304" pitchFamily="18" charset="0"/>
              </a:rPr>
              <a:t>Dada la normatividad citada la UGPP y la Dirección General de Crédito Público suscribieron un Acuerdo Marco de Retribución para pagar las obligaciones de la UGPP con dicho mecanismo, para cubrir dichas acreencias a la UGPP, en sus presupuestos desde el año 2022 al 2024 se le han asignado partidas en Servicio de la Deuda para retribuir el Acuerdo al tesoro, los recursos apropiados en el presente año por $14.007 millones de pesos, son para pagar la </a:t>
            </a:r>
            <a:r>
              <a:rPr lang="es-MX" sz="1100" kern="100" dirty="0">
                <a:latin typeface="Verdana" panose="020B0604030504040204" pitchFamily="34" charset="0"/>
                <a:ea typeface="Verdana" panose="020B0604030504040204" pitchFamily="34" charset="0"/>
                <a:cs typeface="Times New Roman" panose="02020603050405020304" pitchFamily="18" charset="0"/>
              </a:rPr>
              <a:t>ú</a:t>
            </a:r>
            <a:r>
              <a:rPr lang="es-MX" sz="1100" kern="100" dirty="0">
                <a:effectLst/>
                <a:latin typeface="Verdana" panose="020B0604030504040204" pitchFamily="34" charset="0"/>
                <a:ea typeface="Verdana" panose="020B0604030504040204" pitchFamily="34" charset="0"/>
                <a:cs typeface="Times New Roman" panose="02020603050405020304" pitchFamily="18" charset="0"/>
              </a:rPr>
              <a:t>ltima cuota de los recursos utilizados en el año 2020 por la suscripción de dicho Acuerdo. </a:t>
            </a:r>
            <a:endParaRPr lang="es-CO" sz="1100" kern="100" dirty="0">
              <a:effectLst/>
              <a:latin typeface="Verdana" panose="020B0604030504040204" pitchFamily="34" charset="0"/>
              <a:ea typeface="Verdana" panose="020B0604030504040204" pitchFamily="34" charset="0"/>
              <a:cs typeface="Times New Roman" panose="02020603050405020304" pitchFamily="18" charset="0"/>
            </a:endParaRPr>
          </a:p>
          <a:p>
            <a:pPr algn="just"/>
            <a:endParaRPr lang="es-CO" sz="1000" dirty="0">
              <a:latin typeface="Verdana" panose="020B0604030504040204" pitchFamily="34" charset="0"/>
              <a:ea typeface="Verdana" panose="020B0604030504040204" pitchFamily="34" charset="0"/>
              <a:cs typeface="Arial" panose="020B0604020202020204" pitchFamily="34" charset="0"/>
            </a:endParaRPr>
          </a:p>
        </p:txBody>
      </p:sp>
      <p:graphicFrame>
        <p:nvGraphicFramePr>
          <p:cNvPr id="6" name="Tabla 5">
            <a:extLst>
              <a:ext uri="{FF2B5EF4-FFF2-40B4-BE49-F238E27FC236}">
                <a16:creationId xmlns:a16="http://schemas.microsoft.com/office/drawing/2014/main" id="{8CCE07AE-81FF-4465-2FD3-E7F0609A6739}"/>
              </a:ext>
            </a:extLst>
          </p:cNvPr>
          <p:cNvGraphicFramePr>
            <a:graphicFrameLocks noGrp="1"/>
          </p:cNvGraphicFramePr>
          <p:nvPr>
            <p:extLst>
              <p:ext uri="{D42A27DB-BD31-4B8C-83A1-F6EECF244321}">
                <p14:modId xmlns:p14="http://schemas.microsoft.com/office/powerpoint/2010/main" val="1346254734"/>
              </p:ext>
            </p:extLst>
          </p:nvPr>
        </p:nvGraphicFramePr>
        <p:xfrm>
          <a:off x="996949" y="1518222"/>
          <a:ext cx="9995729" cy="2304284"/>
        </p:xfrm>
        <a:graphic>
          <a:graphicData uri="http://schemas.openxmlformats.org/drawingml/2006/table">
            <a:tbl>
              <a:tblPr/>
              <a:tblGrid>
                <a:gridCol w="912654">
                  <a:extLst>
                    <a:ext uri="{9D8B030D-6E8A-4147-A177-3AD203B41FA5}">
                      <a16:colId xmlns:a16="http://schemas.microsoft.com/office/drawing/2014/main" val="1085842688"/>
                    </a:ext>
                  </a:extLst>
                </a:gridCol>
                <a:gridCol w="1579035">
                  <a:extLst>
                    <a:ext uri="{9D8B030D-6E8A-4147-A177-3AD203B41FA5}">
                      <a16:colId xmlns:a16="http://schemas.microsoft.com/office/drawing/2014/main" val="1507465274"/>
                    </a:ext>
                  </a:extLst>
                </a:gridCol>
                <a:gridCol w="1144438">
                  <a:extLst>
                    <a:ext uri="{9D8B030D-6E8A-4147-A177-3AD203B41FA5}">
                      <a16:colId xmlns:a16="http://schemas.microsoft.com/office/drawing/2014/main" val="2797881676"/>
                    </a:ext>
                  </a:extLst>
                </a:gridCol>
                <a:gridCol w="1129952">
                  <a:extLst>
                    <a:ext uri="{9D8B030D-6E8A-4147-A177-3AD203B41FA5}">
                      <a16:colId xmlns:a16="http://schemas.microsoft.com/office/drawing/2014/main" val="250166453"/>
                    </a:ext>
                  </a:extLst>
                </a:gridCol>
                <a:gridCol w="680868">
                  <a:extLst>
                    <a:ext uri="{9D8B030D-6E8A-4147-A177-3AD203B41FA5}">
                      <a16:colId xmlns:a16="http://schemas.microsoft.com/office/drawing/2014/main" val="3091775990"/>
                    </a:ext>
                  </a:extLst>
                </a:gridCol>
                <a:gridCol w="1014060">
                  <a:extLst>
                    <a:ext uri="{9D8B030D-6E8A-4147-A177-3AD203B41FA5}">
                      <a16:colId xmlns:a16="http://schemas.microsoft.com/office/drawing/2014/main" val="3247201282"/>
                    </a:ext>
                  </a:extLst>
                </a:gridCol>
                <a:gridCol w="912654">
                  <a:extLst>
                    <a:ext uri="{9D8B030D-6E8A-4147-A177-3AD203B41FA5}">
                      <a16:colId xmlns:a16="http://schemas.microsoft.com/office/drawing/2014/main" val="3586248118"/>
                    </a:ext>
                  </a:extLst>
                </a:gridCol>
                <a:gridCol w="912654">
                  <a:extLst>
                    <a:ext uri="{9D8B030D-6E8A-4147-A177-3AD203B41FA5}">
                      <a16:colId xmlns:a16="http://schemas.microsoft.com/office/drawing/2014/main" val="3316428528"/>
                    </a:ext>
                  </a:extLst>
                </a:gridCol>
                <a:gridCol w="854707">
                  <a:extLst>
                    <a:ext uri="{9D8B030D-6E8A-4147-A177-3AD203B41FA5}">
                      <a16:colId xmlns:a16="http://schemas.microsoft.com/office/drawing/2014/main" val="4022558028"/>
                    </a:ext>
                  </a:extLst>
                </a:gridCol>
                <a:gridCol w="854707">
                  <a:extLst>
                    <a:ext uri="{9D8B030D-6E8A-4147-A177-3AD203B41FA5}">
                      <a16:colId xmlns:a16="http://schemas.microsoft.com/office/drawing/2014/main" val="211153820"/>
                    </a:ext>
                  </a:extLst>
                </a:gridCol>
              </a:tblGrid>
              <a:tr h="263034">
                <a:tc>
                  <a:txBody>
                    <a:bodyPr/>
                    <a:lstStyle/>
                    <a:p>
                      <a:pPr algn="l" fontAlgn="b"/>
                      <a:r>
                        <a:rPr lang="es-CO" sz="1100" b="0" i="0" u="none" strike="noStrike">
                          <a:solidFill>
                            <a:srgbClr val="000000"/>
                          </a:solidFill>
                          <a:effectLst/>
                          <a:highlight>
                            <a:srgbClr val="FFFFFF"/>
                          </a:highlight>
                          <a:latin typeface="Calibri" panose="020F050202020403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es-CO" sz="1100" b="0" i="0" u="none" strike="noStrike">
                          <a:solidFill>
                            <a:srgbClr val="000000"/>
                          </a:solidFill>
                          <a:effectLst/>
                          <a:highlight>
                            <a:srgbClr val="FFFFFF"/>
                          </a:highlight>
                          <a:latin typeface="Calibri" panose="020F050202020403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es-CO" sz="1100" b="0" i="0" u="none" strike="noStrike">
                          <a:solidFill>
                            <a:srgbClr val="000000"/>
                          </a:solidFill>
                          <a:effectLst/>
                          <a:highlight>
                            <a:srgbClr val="FFFFFF"/>
                          </a:highlight>
                          <a:latin typeface="Calibri" panose="020F0502020204030204" pitchFamily="34" charset="0"/>
                        </a:rPr>
                        <a:t> </a:t>
                      </a:r>
                    </a:p>
                  </a:txBody>
                  <a:tcPr marL="0" marR="0" marT="0" marB="0" anchor="b">
                    <a:lnL>
                      <a:noFill/>
                    </a:lnL>
                    <a:lnR>
                      <a:noFill/>
                    </a:lnR>
                    <a:lnT>
                      <a:noFill/>
                    </a:lnT>
                    <a:lnB>
                      <a:noFill/>
                    </a:lnB>
                    <a:solidFill>
                      <a:srgbClr val="FFFFFF"/>
                    </a:solidFill>
                  </a:tcPr>
                </a:tc>
                <a:tc>
                  <a:txBody>
                    <a:bodyPr/>
                    <a:lstStyle/>
                    <a:p>
                      <a:pPr algn="r" rtl="0" fontAlgn="ctr"/>
                      <a:r>
                        <a:rPr lang="es-CO" sz="800" b="1" i="0" u="none" strike="noStrike">
                          <a:solidFill>
                            <a:srgbClr val="000000"/>
                          </a:solidFill>
                          <a:effectLst/>
                          <a:highlight>
                            <a:srgbClr val="FFFFFF"/>
                          </a:highlight>
                          <a:latin typeface="Arial" panose="020B0604020202020204" pitchFamily="34" charset="0"/>
                        </a:rPr>
                        <a:t> </a:t>
                      </a:r>
                    </a:p>
                  </a:txBody>
                  <a:tcPr marL="0" marR="0" marT="0" marB="0" anchor="ctr">
                    <a:lnL>
                      <a:noFill/>
                    </a:lnL>
                    <a:lnR>
                      <a:noFill/>
                    </a:lnR>
                    <a:lnT>
                      <a:noFill/>
                    </a:lnT>
                    <a:lnB>
                      <a:noFill/>
                    </a:lnB>
                    <a:solidFill>
                      <a:srgbClr val="FFFFFF"/>
                    </a:solidFill>
                  </a:tcPr>
                </a:tc>
                <a:tc>
                  <a:txBody>
                    <a:bodyPr/>
                    <a:lstStyle/>
                    <a:p>
                      <a:pPr algn="l" fontAlgn="b"/>
                      <a:r>
                        <a:rPr lang="es-CO" sz="1100" b="0" i="0" u="none" strike="noStrike" dirty="0">
                          <a:solidFill>
                            <a:srgbClr val="000000"/>
                          </a:solidFill>
                          <a:effectLst/>
                          <a:highlight>
                            <a:srgbClr val="FFFFFF"/>
                          </a:highlight>
                          <a:latin typeface="Calibri" panose="020F0502020204030204" pitchFamily="34" charset="0"/>
                        </a:rPr>
                        <a:t> </a:t>
                      </a:r>
                    </a:p>
                  </a:txBody>
                  <a:tcPr marL="0" marR="0" marT="0" marB="0" anchor="b">
                    <a:lnL>
                      <a:noFill/>
                    </a:lnL>
                    <a:lnR>
                      <a:noFill/>
                    </a:lnR>
                    <a:lnT>
                      <a:noFill/>
                    </a:lnT>
                    <a:lnB>
                      <a:noFill/>
                    </a:lnB>
                    <a:solidFill>
                      <a:srgbClr val="FFFFFF"/>
                    </a:solidFill>
                  </a:tcPr>
                </a:tc>
                <a:tc>
                  <a:txBody>
                    <a:bodyPr/>
                    <a:lstStyle/>
                    <a:p>
                      <a:pPr algn="l" fontAlgn="b"/>
                      <a:r>
                        <a:rPr lang="es-CO" sz="1100" b="0" i="0" u="none" strike="noStrike">
                          <a:solidFill>
                            <a:srgbClr val="000000"/>
                          </a:solidFill>
                          <a:effectLst/>
                          <a:highlight>
                            <a:srgbClr val="FFFFFF"/>
                          </a:highlight>
                          <a:latin typeface="Calibri" panose="020F0502020204030204" pitchFamily="34" charset="0"/>
                        </a:rPr>
                        <a:t> </a:t>
                      </a:r>
                    </a:p>
                  </a:txBody>
                  <a:tcPr marL="0" marR="0" marT="0" marB="0" anchor="b">
                    <a:lnL>
                      <a:noFill/>
                    </a:lnL>
                    <a:lnR>
                      <a:noFill/>
                    </a:lnR>
                    <a:lnT>
                      <a:noFill/>
                    </a:lnT>
                    <a:lnB>
                      <a:noFill/>
                    </a:lnB>
                    <a:solidFill>
                      <a:srgbClr val="FFFFFF"/>
                    </a:solidFill>
                  </a:tcPr>
                </a:tc>
                <a:tc>
                  <a:txBody>
                    <a:bodyPr/>
                    <a:lstStyle/>
                    <a:p>
                      <a:pPr algn="r" rtl="0" fontAlgn="ctr"/>
                      <a:r>
                        <a:rPr lang="es-CO" sz="800" b="1" i="0" u="none" strike="noStrike">
                          <a:solidFill>
                            <a:srgbClr val="000000"/>
                          </a:solidFill>
                          <a:effectLst/>
                          <a:highlight>
                            <a:srgbClr val="FFFFFF"/>
                          </a:highlight>
                          <a:latin typeface="Arial" panose="020B0604020202020204" pitchFamily="34" charset="0"/>
                        </a:rPr>
                        <a:t> </a:t>
                      </a:r>
                    </a:p>
                  </a:txBody>
                  <a:tcPr marL="0" marR="0" marT="0" marB="0" anchor="ctr">
                    <a:lnL>
                      <a:noFill/>
                    </a:lnL>
                    <a:lnR>
                      <a:noFill/>
                    </a:lnR>
                    <a:lnT>
                      <a:noFill/>
                    </a:lnT>
                    <a:lnB>
                      <a:noFill/>
                    </a:lnB>
                    <a:solidFill>
                      <a:srgbClr val="FFFFFF"/>
                    </a:solidFill>
                  </a:tcPr>
                </a:tc>
                <a:tc>
                  <a:txBody>
                    <a:bodyPr/>
                    <a:lstStyle/>
                    <a:p>
                      <a:pPr algn="r" rtl="0" fontAlgn="ctr"/>
                      <a:r>
                        <a:rPr lang="es-CO" sz="800" b="1" i="0" u="none" strike="noStrike">
                          <a:solidFill>
                            <a:srgbClr val="000000"/>
                          </a:solidFill>
                          <a:effectLst/>
                          <a:highlight>
                            <a:srgbClr val="FFFFFF"/>
                          </a:highlight>
                          <a:latin typeface="Arial" panose="020B0604020202020204" pitchFamily="34" charset="0"/>
                        </a:rPr>
                        <a:t> </a:t>
                      </a:r>
                    </a:p>
                  </a:txBody>
                  <a:tcPr marL="0" marR="0" marT="0" marB="0" anchor="ctr">
                    <a:lnL>
                      <a:noFill/>
                    </a:lnL>
                    <a:lnR>
                      <a:noFill/>
                    </a:lnR>
                    <a:lnT>
                      <a:noFill/>
                    </a:lnT>
                    <a:lnB>
                      <a:noFill/>
                    </a:lnB>
                    <a:solidFill>
                      <a:srgbClr val="FFFFFF"/>
                    </a:solidFill>
                  </a:tcPr>
                </a:tc>
                <a:tc gridSpan="2">
                  <a:txBody>
                    <a:bodyPr/>
                    <a:lstStyle/>
                    <a:p>
                      <a:pPr algn="l" fontAlgn="b"/>
                      <a:r>
                        <a:rPr lang="es-CO" sz="900" b="0" i="0" u="none" strike="noStrike">
                          <a:solidFill>
                            <a:srgbClr val="000000"/>
                          </a:solidFill>
                          <a:effectLst/>
                          <a:highlight>
                            <a:srgbClr val="FFFFFF"/>
                          </a:highlight>
                          <a:latin typeface="Verdana" panose="020B0604030504040204" pitchFamily="34" charset="0"/>
                        </a:rPr>
                        <a:t>Cifras en millones</a:t>
                      </a:r>
                    </a:p>
                  </a:txBody>
                  <a:tcPr marL="0" marR="0" marT="0" marB="0" anchor="b">
                    <a:lnL>
                      <a:noFill/>
                    </a:lnL>
                    <a:lnR>
                      <a:noFill/>
                    </a:lnR>
                    <a:lnT>
                      <a:noFill/>
                    </a:lnT>
                    <a:lnB>
                      <a:noFill/>
                    </a:lnB>
                    <a:solidFill>
                      <a:srgbClr val="FFFFFF"/>
                    </a:solidFill>
                  </a:tcPr>
                </a:tc>
                <a:tc hMerge="1">
                  <a:txBody>
                    <a:bodyPr/>
                    <a:lstStyle/>
                    <a:p>
                      <a:endParaRPr lang="es-CO"/>
                    </a:p>
                  </a:txBody>
                  <a:tcPr/>
                </a:tc>
                <a:extLst>
                  <a:ext uri="{0D108BD9-81ED-4DB2-BD59-A6C34878D82A}">
                    <a16:rowId xmlns:a16="http://schemas.microsoft.com/office/drawing/2014/main" val="2143833830"/>
                  </a:ext>
                </a:extLst>
              </a:tr>
              <a:tr h="520588">
                <a:tc gridSpan="10">
                  <a:txBody>
                    <a:bodyPr/>
                    <a:lstStyle/>
                    <a:p>
                      <a:pPr algn="ctr" fontAlgn="ctr"/>
                      <a:r>
                        <a:rPr lang="es-ES" sz="900" b="1" i="0" u="none" strike="noStrike" dirty="0">
                          <a:solidFill>
                            <a:srgbClr val="FFFFFF"/>
                          </a:solidFill>
                          <a:effectLst/>
                          <a:highlight>
                            <a:srgbClr val="B18940"/>
                          </a:highlight>
                          <a:latin typeface="Verdana" panose="020B0604030504040204" pitchFamily="34" charset="0"/>
                        </a:rPr>
                        <a:t>SERVICIO DE LA DEUDA </a:t>
                      </a:r>
                      <a:r>
                        <a:rPr lang="es-ES" sz="900" b="1" i="0" u="none" strike="noStrike" dirty="0" err="1">
                          <a:solidFill>
                            <a:srgbClr val="FFFFFF"/>
                          </a:solidFill>
                          <a:effectLst/>
                          <a:highlight>
                            <a:srgbClr val="B18940"/>
                          </a:highlight>
                          <a:latin typeface="Verdana" panose="020B0604030504040204" pitchFamily="34" charset="0"/>
                        </a:rPr>
                        <a:t>PúBLICA</a:t>
                      </a:r>
                      <a:r>
                        <a:rPr lang="es-ES" sz="900" b="1" i="0" u="none" strike="noStrike" dirty="0">
                          <a:solidFill>
                            <a:srgbClr val="FFFFFF"/>
                          </a:solidFill>
                          <a:effectLst/>
                          <a:highlight>
                            <a:srgbClr val="B18940"/>
                          </a:highlight>
                          <a:latin typeface="Verdana" panose="020B0604030504040204" pitchFamily="34" charset="0"/>
                        </a:rPr>
                        <a:t> SECTOR HACIENDA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B18940"/>
                    </a:solidFill>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extLst>
                  <a:ext uri="{0D108BD9-81ED-4DB2-BD59-A6C34878D82A}">
                    <a16:rowId xmlns:a16="http://schemas.microsoft.com/office/drawing/2014/main" val="998123114"/>
                  </a:ext>
                </a:extLst>
              </a:tr>
              <a:tr h="273993">
                <a:tc rowSpan="2">
                  <a:txBody>
                    <a:bodyPr/>
                    <a:lstStyle/>
                    <a:p>
                      <a:pPr algn="ctr" rtl="0" fontAlgn="ctr"/>
                      <a:r>
                        <a:rPr lang="es-CO" sz="900" b="1" i="0" u="none" strike="noStrike">
                          <a:effectLst/>
                          <a:highlight>
                            <a:srgbClr val="BFBFBF"/>
                          </a:highlight>
                          <a:latin typeface="Verdana" panose="020B0604030504040204" pitchFamily="34" charset="0"/>
                        </a:rPr>
                        <a:t>No.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rowSpan="2">
                  <a:txBody>
                    <a:bodyPr/>
                    <a:lstStyle/>
                    <a:p>
                      <a:pPr algn="ctr" rtl="0" fontAlgn="ctr"/>
                      <a:r>
                        <a:rPr lang="es-CO" sz="900" b="1" i="0" u="none" strike="noStrike">
                          <a:effectLst/>
                          <a:highlight>
                            <a:srgbClr val="BFBFBF"/>
                          </a:highlight>
                          <a:latin typeface="Verdana" panose="020B0604030504040204" pitchFamily="34" charset="0"/>
                        </a:rPr>
                        <a:t>CONCEPTO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rowSpan="2">
                  <a:txBody>
                    <a:bodyPr/>
                    <a:lstStyle/>
                    <a:p>
                      <a:pPr algn="ctr" rtl="0" fontAlgn="ctr"/>
                      <a:r>
                        <a:rPr lang="es-CO" sz="900" b="1" i="0" u="none" strike="noStrike">
                          <a:effectLst/>
                          <a:highlight>
                            <a:srgbClr val="BFBFBF"/>
                          </a:highlight>
                          <a:latin typeface="Verdana" panose="020B0604030504040204" pitchFamily="34" charset="0"/>
                        </a:rPr>
                        <a:t>APROPIACION INICIAL 2024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rowSpan="2">
                  <a:txBody>
                    <a:bodyPr/>
                    <a:lstStyle/>
                    <a:p>
                      <a:pPr algn="ctr" rtl="0" fontAlgn="ctr"/>
                      <a:r>
                        <a:rPr lang="es-CO" sz="900" b="1" i="0" u="none" strike="noStrike">
                          <a:effectLst/>
                          <a:highlight>
                            <a:srgbClr val="BFBFBF"/>
                          </a:highlight>
                          <a:latin typeface="Verdana" panose="020B0604030504040204" pitchFamily="34" charset="0"/>
                        </a:rPr>
                        <a:t>APROPIACION VIGENTE 2024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rowSpan="2">
                  <a:txBody>
                    <a:bodyPr/>
                    <a:lstStyle/>
                    <a:p>
                      <a:pPr algn="ctr" fontAlgn="ctr"/>
                      <a:r>
                        <a:rPr lang="es-CO" sz="900" b="1" i="0" u="none" strike="noStrike">
                          <a:effectLst/>
                          <a:highlight>
                            <a:srgbClr val="BFBFBF"/>
                          </a:highlight>
                          <a:latin typeface="Verdana" panose="020B0604030504040204" pitchFamily="34" charset="0"/>
                        </a:rPr>
                        <a:t>% PART.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rowSpan="2">
                  <a:txBody>
                    <a:bodyPr/>
                    <a:lstStyle/>
                    <a:p>
                      <a:pPr algn="ctr" fontAlgn="ctr"/>
                      <a:r>
                        <a:rPr lang="es-CO" sz="800" b="1" i="0" u="none" strike="noStrike">
                          <a:effectLst/>
                          <a:highlight>
                            <a:srgbClr val="BFBFBF"/>
                          </a:highlight>
                          <a:latin typeface="Verdana" panose="020B0604030504040204" pitchFamily="34" charset="0"/>
                        </a:rPr>
                        <a:t>APROPIACIÓN BLOQUEADA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gridSpan="2">
                  <a:txBody>
                    <a:bodyPr/>
                    <a:lstStyle/>
                    <a:p>
                      <a:pPr algn="ctr" rtl="0" fontAlgn="ctr"/>
                      <a:r>
                        <a:rPr lang="es-CO" sz="900" b="1" i="0" u="none" strike="noStrike">
                          <a:effectLst/>
                          <a:highlight>
                            <a:srgbClr val="BFBFBF"/>
                          </a:highlight>
                          <a:latin typeface="Verdana" panose="020B0604030504040204" pitchFamily="34" charset="0"/>
                        </a:rPr>
                        <a:t>COMPROMISOS 2024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es-CO"/>
                    </a:p>
                  </a:txBody>
                  <a:tcPr/>
                </a:tc>
                <a:tc gridSpan="2">
                  <a:txBody>
                    <a:bodyPr/>
                    <a:lstStyle/>
                    <a:p>
                      <a:pPr algn="ctr" rtl="0" fontAlgn="ctr"/>
                      <a:r>
                        <a:rPr lang="es-CO" sz="900" b="1" i="0" u="none" strike="noStrike">
                          <a:effectLst/>
                          <a:highlight>
                            <a:srgbClr val="BFBFBF"/>
                          </a:highlight>
                          <a:latin typeface="Verdana" panose="020B0604030504040204" pitchFamily="34" charset="0"/>
                        </a:rPr>
                        <a:t>OBLIGACIONES 2024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es-CO"/>
                    </a:p>
                  </a:txBody>
                  <a:tcPr/>
                </a:tc>
                <a:extLst>
                  <a:ext uri="{0D108BD9-81ED-4DB2-BD59-A6C34878D82A}">
                    <a16:rowId xmlns:a16="http://schemas.microsoft.com/office/drawing/2014/main" val="2204843707"/>
                  </a:ext>
                </a:extLst>
              </a:tr>
              <a:tr h="493187">
                <a:tc vMerge="1">
                  <a:txBody>
                    <a:bodyPr/>
                    <a:lstStyle/>
                    <a:p>
                      <a:endParaRPr lang="es-CO"/>
                    </a:p>
                  </a:txBody>
                  <a:tcPr/>
                </a:tc>
                <a:tc vMerge="1">
                  <a:txBody>
                    <a:bodyPr/>
                    <a:lstStyle/>
                    <a:p>
                      <a:endParaRPr lang="es-CO"/>
                    </a:p>
                  </a:txBody>
                  <a:tcPr/>
                </a:tc>
                <a:tc vMerge="1">
                  <a:txBody>
                    <a:bodyPr/>
                    <a:lstStyle/>
                    <a:p>
                      <a:endParaRPr lang="es-CO"/>
                    </a:p>
                  </a:txBody>
                  <a:tcPr/>
                </a:tc>
                <a:tc vMerge="1">
                  <a:txBody>
                    <a:bodyPr/>
                    <a:lstStyle/>
                    <a:p>
                      <a:endParaRPr lang="es-CO"/>
                    </a:p>
                  </a:txBody>
                  <a:tcPr/>
                </a:tc>
                <a:tc vMerge="1">
                  <a:txBody>
                    <a:bodyPr/>
                    <a:lstStyle/>
                    <a:p>
                      <a:endParaRPr lang="es-CO"/>
                    </a:p>
                  </a:txBody>
                  <a:tcPr/>
                </a:tc>
                <a:tc vMerge="1">
                  <a:txBody>
                    <a:bodyPr/>
                    <a:lstStyle/>
                    <a:p>
                      <a:endParaRPr lang="es-CO"/>
                    </a:p>
                  </a:txBody>
                  <a:tcPr/>
                </a:tc>
                <a:tc>
                  <a:txBody>
                    <a:bodyPr/>
                    <a:lstStyle/>
                    <a:p>
                      <a:pPr algn="ctr" rtl="0" fontAlgn="ctr"/>
                      <a:r>
                        <a:rPr lang="es-CO" sz="900" b="1" i="0" u="none" strike="noStrike">
                          <a:effectLst/>
                          <a:highlight>
                            <a:srgbClr val="BFBFBF"/>
                          </a:highlight>
                          <a:latin typeface="Verdana" panose="020B0604030504040204" pitchFamily="34" charset="0"/>
                        </a:rPr>
                        <a:t>Valor</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s-CO" sz="900" b="1" i="0" u="none" strike="noStrike">
                          <a:effectLst/>
                          <a:highlight>
                            <a:srgbClr val="BFBFBF"/>
                          </a:highlight>
                          <a:latin typeface="Verdana" panose="020B0604030504040204" pitchFamily="34" charset="0"/>
                        </a:rPr>
                        <a:t>% Eje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s-CO" sz="900" b="1" i="0" u="none" strike="noStrike">
                          <a:effectLst/>
                          <a:highlight>
                            <a:srgbClr val="BFBFBF"/>
                          </a:highlight>
                          <a:latin typeface="Verdana" panose="020B0604030504040204" pitchFamily="34" charset="0"/>
                        </a:rPr>
                        <a:t>Valor</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s-CO" sz="900" b="1" i="0" u="none" strike="noStrike">
                          <a:effectLst/>
                          <a:highlight>
                            <a:srgbClr val="BFBFBF"/>
                          </a:highlight>
                          <a:latin typeface="Verdana" panose="020B0604030504040204" pitchFamily="34" charset="0"/>
                        </a:rPr>
                        <a:t>% Eje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410053443"/>
                  </a:ext>
                </a:extLst>
              </a:tr>
              <a:tr h="383590">
                <a:tc>
                  <a:txBody>
                    <a:bodyPr/>
                    <a:lstStyle/>
                    <a:p>
                      <a:pPr algn="ctr" fontAlgn="ctr"/>
                      <a:r>
                        <a:rPr lang="es-CO" sz="900" b="0" i="0" u="none" strike="noStrike">
                          <a:solidFill>
                            <a:srgbClr val="000000"/>
                          </a:solidFill>
                          <a:effectLst/>
                          <a:latin typeface="Verdana" panose="020B0604030504040204" pitchFamily="34" charset="0"/>
                        </a:rPr>
                        <a:t>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l" fontAlgn="ctr"/>
                      <a:r>
                        <a:rPr lang="es-CO" sz="900" b="0" i="0" u="none" strike="noStrike">
                          <a:solidFill>
                            <a:srgbClr val="000000"/>
                          </a:solidFill>
                          <a:effectLst/>
                          <a:latin typeface="Verdana" panose="020B0604030504040204" pitchFamily="34" charset="0"/>
                        </a:rPr>
                        <a:t>UGPP</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r>
                        <a:rPr lang="es-CO" sz="900" b="0" i="0" u="none" strike="noStrike">
                          <a:solidFill>
                            <a:srgbClr val="000000"/>
                          </a:solidFill>
                          <a:effectLst/>
                          <a:latin typeface="Verdana" panose="020B0604030504040204" pitchFamily="34" charset="0"/>
                        </a:rPr>
                        <a:t>14.007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r>
                        <a:rPr lang="es-CO" sz="900" b="0" i="0" u="none" strike="noStrike">
                          <a:solidFill>
                            <a:srgbClr val="000000"/>
                          </a:solidFill>
                          <a:effectLst/>
                          <a:latin typeface="Verdana" panose="020B0604030504040204" pitchFamily="34" charset="0"/>
                        </a:rPr>
                        <a:t>14.007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r>
                        <a:rPr lang="es-CO" sz="900" b="0" i="0" u="none" strike="noStrike">
                          <a:solidFill>
                            <a:srgbClr val="000000"/>
                          </a:solidFill>
                          <a:effectLst/>
                          <a:latin typeface="Verdana" panose="020B0604030504040204" pitchFamily="34" charset="0"/>
                        </a:rPr>
                        <a:t>100,0%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r>
                        <a:rPr lang="es-CO" sz="900" b="0" i="0" u="none" strike="noStrike">
                          <a:solidFill>
                            <a:srgbClr val="000000"/>
                          </a:solidFill>
                          <a:effectLst/>
                          <a:latin typeface="Verdana" panose="020B060403050404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r>
                        <a:rPr lang="es-CO" sz="900" b="0" i="0" u="none" strike="noStrike" dirty="0">
                          <a:solidFill>
                            <a:srgbClr val="000000"/>
                          </a:solidFill>
                          <a:effectLst/>
                          <a:latin typeface="Verdana" panose="020B060403050404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s-CO" sz="900" b="0" i="0" u="none" strike="noStrike" dirty="0">
                          <a:solidFill>
                            <a:srgbClr val="000000"/>
                          </a:solidFill>
                          <a:effectLst/>
                          <a:latin typeface="Verdana" panose="020B0604030504040204" pitchFamily="34"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r>
                        <a:rPr lang="es-CO" sz="900" b="0" i="0" u="none" strike="noStrike">
                          <a:solidFill>
                            <a:srgbClr val="000000"/>
                          </a:solidFill>
                          <a:effectLst/>
                          <a:latin typeface="Verdana" panose="020B060403050404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r>
                        <a:rPr lang="es-CO" sz="900" b="0" i="0" u="none" strike="noStrike">
                          <a:solidFill>
                            <a:srgbClr val="000000"/>
                          </a:solidFill>
                          <a:effectLst/>
                          <a:latin typeface="Verdana" panose="020B0604030504040204" pitchFamily="34" charset="0"/>
                        </a:rPr>
                        <a:t>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79891509"/>
                  </a:ext>
                </a:extLst>
              </a:tr>
              <a:tr h="369892">
                <a:tc gridSpan="2">
                  <a:txBody>
                    <a:bodyPr/>
                    <a:lstStyle/>
                    <a:p>
                      <a:pPr algn="ctr" fontAlgn="ctr"/>
                      <a:r>
                        <a:rPr lang="es-CO" sz="900" b="1" i="0" u="none" strike="noStrike">
                          <a:solidFill>
                            <a:srgbClr val="FFFFFF"/>
                          </a:solidFill>
                          <a:effectLst/>
                          <a:highlight>
                            <a:srgbClr val="B18940"/>
                          </a:highlight>
                          <a:latin typeface="Verdana" panose="020B0604030504040204" pitchFamily="34" charset="0"/>
                        </a:rPr>
                        <a:t>TOTAL  SECTOR</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18940"/>
                    </a:solidFill>
                  </a:tcPr>
                </a:tc>
                <a:tc hMerge="1">
                  <a:txBody>
                    <a:bodyPr/>
                    <a:lstStyle/>
                    <a:p>
                      <a:endParaRPr lang="es-CO"/>
                    </a:p>
                  </a:txBody>
                  <a:tcPr/>
                </a:tc>
                <a:tc>
                  <a:txBody>
                    <a:bodyPr/>
                    <a:lstStyle/>
                    <a:p>
                      <a:pPr algn="ctr" rtl="0" fontAlgn="ctr"/>
                      <a:r>
                        <a:rPr lang="es-CO" sz="900" b="1" i="0" u="none" strike="noStrike">
                          <a:solidFill>
                            <a:srgbClr val="FFFFFF"/>
                          </a:solidFill>
                          <a:effectLst/>
                          <a:highlight>
                            <a:srgbClr val="B18940"/>
                          </a:highlight>
                          <a:latin typeface="Verdana" panose="020B0604030504040204" pitchFamily="34" charset="0"/>
                        </a:rPr>
                        <a:t>14.007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18940"/>
                    </a:solidFill>
                  </a:tcPr>
                </a:tc>
                <a:tc>
                  <a:txBody>
                    <a:bodyPr/>
                    <a:lstStyle/>
                    <a:p>
                      <a:pPr algn="ctr" rtl="0" fontAlgn="ctr"/>
                      <a:r>
                        <a:rPr lang="es-CO" sz="900" b="1" i="0" u="none" strike="noStrike">
                          <a:solidFill>
                            <a:srgbClr val="FFFFFF"/>
                          </a:solidFill>
                          <a:effectLst/>
                          <a:highlight>
                            <a:srgbClr val="B18940"/>
                          </a:highlight>
                          <a:latin typeface="Verdana" panose="020B0604030504040204" pitchFamily="34" charset="0"/>
                        </a:rPr>
                        <a:t>14.007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18940"/>
                    </a:solidFill>
                  </a:tcPr>
                </a:tc>
                <a:tc>
                  <a:txBody>
                    <a:bodyPr/>
                    <a:lstStyle/>
                    <a:p>
                      <a:pPr algn="ctr" rtl="0" fontAlgn="ctr"/>
                      <a:r>
                        <a:rPr lang="es-CO" sz="900" b="1" i="0" u="none" strike="noStrike">
                          <a:solidFill>
                            <a:srgbClr val="FFFFFF"/>
                          </a:solidFill>
                          <a:effectLst/>
                          <a:highlight>
                            <a:srgbClr val="B18940"/>
                          </a:highlight>
                          <a:latin typeface="Verdana" panose="020B0604030504040204" pitchFamily="34" charset="0"/>
                        </a:rPr>
                        <a:t>100%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18940"/>
                    </a:solidFill>
                  </a:tcPr>
                </a:tc>
                <a:tc>
                  <a:txBody>
                    <a:bodyPr/>
                    <a:lstStyle/>
                    <a:p>
                      <a:pPr algn="ctr" rtl="0" fontAlgn="ctr"/>
                      <a:r>
                        <a:rPr lang="es-CO" sz="900" b="1" i="0" u="none" strike="noStrike">
                          <a:solidFill>
                            <a:srgbClr val="FFFFFF"/>
                          </a:solidFill>
                          <a:effectLst/>
                          <a:highlight>
                            <a:srgbClr val="B18940"/>
                          </a:highlight>
                          <a:latin typeface="Verdana" panose="020B060403050404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18940"/>
                    </a:solidFill>
                  </a:tcPr>
                </a:tc>
                <a:tc>
                  <a:txBody>
                    <a:bodyPr/>
                    <a:lstStyle/>
                    <a:p>
                      <a:pPr algn="ctr" rtl="0" fontAlgn="ctr"/>
                      <a:r>
                        <a:rPr lang="es-CO" sz="900" b="1" i="0" u="none" strike="noStrike">
                          <a:solidFill>
                            <a:srgbClr val="FFFFFF"/>
                          </a:solidFill>
                          <a:effectLst/>
                          <a:highlight>
                            <a:srgbClr val="B18940"/>
                          </a:highlight>
                          <a:latin typeface="Verdana" panose="020B060403050404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18940"/>
                    </a:solidFill>
                  </a:tcPr>
                </a:tc>
                <a:tc>
                  <a:txBody>
                    <a:bodyPr/>
                    <a:lstStyle/>
                    <a:p>
                      <a:pPr algn="ctr" rtl="0" fontAlgn="ctr"/>
                      <a:r>
                        <a:rPr lang="es-CO" sz="900" b="1" i="0" u="none" strike="noStrike">
                          <a:solidFill>
                            <a:srgbClr val="FFFFFF"/>
                          </a:solidFill>
                          <a:effectLst/>
                          <a:highlight>
                            <a:srgbClr val="B18940"/>
                          </a:highlight>
                          <a:latin typeface="Verdana" panose="020B060403050404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18940"/>
                    </a:solidFill>
                  </a:tcPr>
                </a:tc>
                <a:tc>
                  <a:txBody>
                    <a:bodyPr/>
                    <a:lstStyle/>
                    <a:p>
                      <a:pPr algn="ctr" rtl="0" fontAlgn="ctr"/>
                      <a:r>
                        <a:rPr lang="es-CO" sz="900" b="1" i="0" u="none" strike="noStrike">
                          <a:solidFill>
                            <a:srgbClr val="FFFFFF"/>
                          </a:solidFill>
                          <a:effectLst/>
                          <a:highlight>
                            <a:srgbClr val="B18940"/>
                          </a:highlight>
                          <a:latin typeface="Verdana" panose="020B060403050404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18940"/>
                    </a:solidFill>
                  </a:tcPr>
                </a:tc>
                <a:tc>
                  <a:txBody>
                    <a:bodyPr/>
                    <a:lstStyle/>
                    <a:p>
                      <a:pPr algn="ctr" rtl="0" fontAlgn="ctr"/>
                      <a:r>
                        <a:rPr lang="es-CO" sz="900" b="1" i="0" u="none" strike="noStrike" dirty="0">
                          <a:solidFill>
                            <a:srgbClr val="FFFFFF"/>
                          </a:solidFill>
                          <a:effectLst/>
                          <a:highlight>
                            <a:srgbClr val="B18940"/>
                          </a:highlight>
                          <a:latin typeface="Verdana" panose="020B060403050404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18940"/>
                    </a:solidFill>
                  </a:tcPr>
                </a:tc>
                <a:extLst>
                  <a:ext uri="{0D108BD9-81ED-4DB2-BD59-A6C34878D82A}">
                    <a16:rowId xmlns:a16="http://schemas.microsoft.com/office/drawing/2014/main" val="191446860"/>
                  </a:ext>
                </a:extLst>
              </a:tr>
            </a:tbl>
          </a:graphicData>
        </a:graphic>
      </p:graphicFrame>
      <p:sp>
        <p:nvSpPr>
          <p:cNvPr id="4" name="4 CuadroTexto">
            <a:extLst>
              <a:ext uri="{FF2B5EF4-FFF2-40B4-BE49-F238E27FC236}">
                <a16:creationId xmlns:a16="http://schemas.microsoft.com/office/drawing/2014/main" id="{699D1B87-A3AC-84AE-D3D1-D927A385BC81}"/>
              </a:ext>
            </a:extLst>
          </p:cNvPr>
          <p:cNvSpPr txBox="1">
            <a:spLocks noChangeArrowheads="1"/>
          </p:cNvSpPr>
          <p:nvPr/>
        </p:nvSpPr>
        <p:spPr bwMode="auto">
          <a:xfrm>
            <a:off x="7294881" y="3810068"/>
            <a:ext cx="381169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r"/>
            <a:r>
              <a:rPr lang="es-CO" sz="800" dirty="0">
                <a:solidFill>
                  <a:prstClr val="black"/>
                </a:solidFill>
                <a:latin typeface="Verdana" panose="020B0604030504040204" pitchFamily="34" charset="0"/>
                <a:ea typeface="Verdana" panose="020B0604030504040204" pitchFamily="34" charset="0"/>
              </a:rPr>
              <a:t>Fuente: Reporte SIIF Nación a 31 de agosto de 2024</a:t>
            </a:r>
          </a:p>
          <a:p>
            <a:pPr algn="r"/>
            <a:r>
              <a:rPr lang="es-CO" sz="800" dirty="0">
                <a:solidFill>
                  <a:prstClr val="black"/>
                </a:solidFill>
                <a:latin typeface="Verdana" panose="020B0604030504040204" pitchFamily="34" charset="0"/>
                <a:ea typeface="Verdana" panose="020B0604030504040204" pitchFamily="34" charset="0"/>
              </a:rPr>
              <a:t>Oficina Asesora Planeación - OAP </a:t>
            </a:r>
          </a:p>
        </p:txBody>
      </p:sp>
    </p:spTree>
    <p:extLst>
      <p:ext uri="{BB962C8B-B14F-4D97-AF65-F5344CB8AC3E}">
        <p14:creationId xmlns:p14="http://schemas.microsoft.com/office/powerpoint/2010/main" val="28772077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CuadroTexto">
            <a:extLst>
              <a:ext uri="{FF2B5EF4-FFF2-40B4-BE49-F238E27FC236}">
                <a16:creationId xmlns:a16="http://schemas.microsoft.com/office/drawing/2014/main" id="{CE2876A4-A708-FBD5-A9DF-5EA27AA1D8BA}"/>
              </a:ext>
            </a:extLst>
          </p:cNvPr>
          <p:cNvSpPr txBox="1"/>
          <p:nvPr/>
        </p:nvSpPr>
        <p:spPr>
          <a:xfrm>
            <a:off x="2409345" y="670394"/>
            <a:ext cx="7373310" cy="400110"/>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rtlCol="0">
            <a:spAutoFit/>
          </a:bodyPr>
          <a:lstStyle>
            <a:defPPr>
              <a:defRPr lang="es-ES"/>
            </a:defPPr>
            <a:lvl1pPr algn="ctr">
              <a:defRPr sz="2200" b="1">
                <a:solidFill>
                  <a:srgbClr val="B28A40"/>
                </a:solidFill>
                <a:latin typeface="+mj-lt"/>
                <a:cs typeface="Arial"/>
              </a:defRPr>
            </a:lvl1pPr>
          </a:lstStyle>
          <a:p>
            <a:r>
              <a:rPr lang="es-CO" sz="2000" dirty="0">
                <a:latin typeface="Verdana" panose="020B0604030504040204" pitchFamily="34" charset="0"/>
                <a:ea typeface="Verdana" panose="020B0604030504040204" pitchFamily="34" charset="0"/>
              </a:rPr>
              <a:t>INVERSIÓN - EJECUCIÓN POR ENTIDAD</a:t>
            </a:r>
          </a:p>
        </p:txBody>
      </p:sp>
      <p:sp>
        <p:nvSpPr>
          <p:cNvPr id="2" name="4 CuadroTexto">
            <a:extLst>
              <a:ext uri="{FF2B5EF4-FFF2-40B4-BE49-F238E27FC236}">
                <a16:creationId xmlns:a16="http://schemas.microsoft.com/office/drawing/2014/main" id="{5E450B42-4AAD-F186-E0C7-161A7C215BDE}"/>
              </a:ext>
            </a:extLst>
          </p:cNvPr>
          <p:cNvSpPr txBox="1">
            <a:spLocks noChangeArrowheads="1"/>
          </p:cNvSpPr>
          <p:nvPr/>
        </p:nvSpPr>
        <p:spPr bwMode="auto">
          <a:xfrm>
            <a:off x="7606212" y="6519446"/>
            <a:ext cx="3605127"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r"/>
            <a:r>
              <a:rPr lang="es-CO" sz="800" dirty="0">
                <a:solidFill>
                  <a:prstClr val="black"/>
                </a:solidFill>
                <a:latin typeface="Verdana" panose="020B0604030504040204" pitchFamily="34" charset="0"/>
                <a:ea typeface="Verdana" panose="020B0604030504040204" pitchFamily="34" charset="0"/>
              </a:rPr>
              <a:t>Fuente: Reporte SIIF Nación a 31 de agosto de 2024</a:t>
            </a:r>
          </a:p>
          <a:p>
            <a:pPr algn="r"/>
            <a:r>
              <a:rPr lang="es-CO" sz="800" dirty="0">
                <a:solidFill>
                  <a:prstClr val="black"/>
                </a:solidFill>
                <a:latin typeface="Verdana" panose="020B0604030504040204" pitchFamily="34" charset="0"/>
                <a:ea typeface="Verdana" panose="020B0604030504040204" pitchFamily="34" charset="0"/>
              </a:rPr>
              <a:t>Oficina Asesora Planeación - OAP </a:t>
            </a:r>
          </a:p>
        </p:txBody>
      </p:sp>
      <p:pic>
        <p:nvPicPr>
          <p:cNvPr id="3" name="Imagen 2">
            <a:extLst>
              <a:ext uri="{FF2B5EF4-FFF2-40B4-BE49-F238E27FC236}">
                <a16:creationId xmlns:a16="http://schemas.microsoft.com/office/drawing/2014/main" id="{3699D89B-94E6-6ED2-3EED-969C9A3AB9E7}"/>
              </a:ext>
            </a:extLst>
          </p:cNvPr>
          <p:cNvPicPr>
            <a:picLocks noChangeAspect="1"/>
          </p:cNvPicPr>
          <p:nvPr/>
        </p:nvPicPr>
        <p:blipFill>
          <a:blip r:embed="rId2"/>
          <a:stretch>
            <a:fillRect/>
          </a:stretch>
        </p:blipFill>
        <p:spPr>
          <a:xfrm>
            <a:off x="716281" y="1310640"/>
            <a:ext cx="10495058" cy="5208806"/>
          </a:xfrm>
          <a:prstGeom prst="rect">
            <a:avLst/>
          </a:prstGeom>
        </p:spPr>
      </p:pic>
    </p:spTree>
    <p:extLst>
      <p:ext uri="{BB962C8B-B14F-4D97-AF65-F5344CB8AC3E}">
        <p14:creationId xmlns:p14="http://schemas.microsoft.com/office/powerpoint/2010/main" val="1555100849"/>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GOBIERNO DEL CAMBIO">
      <a:majorFont>
        <a:latin typeface="Helvetica"/>
        <a:ea typeface=""/>
        <a:cs typeface=""/>
      </a:majorFont>
      <a:minorFont>
        <a:latin typeface="Helvetic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1539</TotalTime>
  <Words>1171</Words>
  <Application>Microsoft Office PowerPoint</Application>
  <PresentationFormat>Panorámica</PresentationFormat>
  <Paragraphs>121</Paragraphs>
  <Slides>16</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16</vt:i4>
      </vt:variant>
    </vt:vector>
  </HeadingPairs>
  <TitlesOfParts>
    <vt:vector size="22" baseType="lpstr">
      <vt:lpstr>Arial</vt:lpstr>
      <vt:lpstr>Calibri</vt:lpstr>
      <vt:lpstr>Helvetica</vt:lpstr>
      <vt:lpstr>Verdana</vt:lpstr>
      <vt:lpstr>Wingdings</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William Camilo  Baracaldo Godoy</dc:creator>
  <cp:lastModifiedBy>Maria Del Pilar Florido Caicedo</cp:lastModifiedBy>
  <cp:revision>65</cp:revision>
  <dcterms:created xsi:type="dcterms:W3CDTF">2023-05-08T00:34:42Z</dcterms:created>
  <dcterms:modified xsi:type="dcterms:W3CDTF">2024-10-11T20:25:40Z</dcterms:modified>
</cp:coreProperties>
</file>